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7.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8.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9.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0.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3" r:id="rId3"/>
    <p:sldMasterId id="2147483685" r:id="rId4"/>
    <p:sldMasterId id="2147483701" r:id="rId5"/>
    <p:sldMasterId id="2147483713" r:id="rId6"/>
    <p:sldMasterId id="2147483785" r:id="rId7"/>
    <p:sldMasterId id="2147483801" r:id="rId8"/>
    <p:sldMasterId id="2147483829" r:id="rId9"/>
    <p:sldMasterId id="2147483845" r:id="rId10"/>
    <p:sldMasterId id="2147483985" r:id="rId11"/>
  </p:sldMasterIdLst>
  <p:notesMasterIdLst>
    <p:notesMasterId r:id="rId69"/>
  </p:notesMasterIdLst>
  <p:sldIdLst>
    <p:sldId id="493" r:id="rId12"/>
    <p:sldId id="494" r:id="rId13"/>
    <p:sldId id="265" r:id="rId14"/>
    <p:sldId id="496" r:id="rId15"/>
    <p:sldId id="579" r:id="rId16"/>
    <p:sldId id="495" r:id="rId17"/>
    <p:sldId id="590" r:id="rId18"/>
    <p:sldId id="386" r:id="rId19"/>
    <p:sldId id="497" r:id="rId20"/>
    <p:sldId id="499" r:id="rId21"/>
    <p:sldId id="500" r:id="rId22"/>
    <p:sldId id="501" r:id="rId23"/>
    <p:sldId id="502" r:id="rId24"/>
    <p:sldId id="503" r:id="rId25"/>
    <p:sldId id="504" r:id="rId26"/>
    <p:sldId id="505" r:id="rId27"/>
    <p:sldId id="506" r:id="rId28"/>
    <p:sldId id="508" r:id="rId29"/>
    <p:sldId id="509" r:id="rId30"/>
    <p:sldId id="607" r:id="rId31"/>
    <p:sldId id="606" r:id="rId32"/>
    <p:sldId id="610" r:id="rId33"/>
    <p:sldId id="609" r:id="rId34"/>
    <p:sldId id="510" r:id="rId35"/>
    <p:sldId id="511" r:id="rId36"/>
    <p:sldId id="512" r:id="rId37"/>
    <p:sldId id="514" r:id="rId38"/>
    <p:sldId id="515" r:id="rId39"/>
    <p:sldId id="516" r:id="rId40"/>
    <p:sldId id="517" r:id="rId41"/>
    <p:sldId id="613" r:id="rId42"/>
    <p:sldId id="513" r:id="rId43"/>
    <p:sldId id="464" r:id="rId44"/>
    <p:sldId id="597" r:id="rId45"/>
    <p:sldId id="518" r:id="rId46"/>
    <p:sldId id="520" r:id="rId47"/>
    <p:sldId id="625" r:id="rId48"/>
    <p:sldId id="626" r:id="rId49"/>
    <p:sldId id="627" r:id="rId50"/>
    <p:sldId id="628" r:id="rId51"/>
    <p:sldId id="521" r:id="rId52"/>
    <p:sldId id="522" r:id="rId53"/>
    <p:sldId id="631" r:id="rId54"/>
    <p:sldId id="527" r:id="rId55"/>
    <p:sldId id="633" r:id="rId56"/>
    <p:sldId id="488" r:id="rId57"/>
    <p:sldId id="528" r:id="rId58"/>
    <p:sldId id="529" r:id="rId59"/>
    <p:sldId id="530" r:id="rId60"/>
    <p:sldId id="531" r:id="rId61"/>
    <p:sldId id="635" r:id="rId62"/>
    <p:sldId id="532" r:id="rId63"/>
    <p:sldId id="533" r:id="rId64"/>
    <p:sldId id="540" r:id="rId65"/>
    <p:sldId id="541" r:id="rId66"/>
    <p:sldId id="543" r:id="rId67"/>
    <p:sldId id="544" r:id="rId68"/>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CC66FF"/>
    <a:srgbClr val="993366"/>
    <a:srgbClr val="CC3399"/>
    <a:srgbClr val="FF33CC"/>
    <a:srgbClr val="CCCC00"/>
    <a:srgbClr val="FF9900"/>
    <a:srgbClr val="CCCCFF"/>
    <a:srgbClr val="00CCFF"/>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2" d="100"/>
          <a:sy n="62" d="100"/>
        </p:scale>
        <p:origin x="828" y="5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 Type="http://schemas.openxmlformats.org/officeDocument/2006/relationships/slideMaster" Target="slideMasters/slideMaster7.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FF80FC-2963-4B48-A525-E703723EEC8F}" type="doc">
      <dgm:prSet loTypeId="urn:microsoft.com/office/officeart/2005/8/layout/arrow2" loCatId="process" qsTypeId="urn:microsoft.com/office/officeart/2005/8/quickstyle/3d1" qsCatId="3D" csTypeId="urn:microsoft.com/office/officeart/2005/8/colors/accent1_2" csCatId="accent1" phldr="1"/>
      <dgm:spPr/>
    </dgm:pt>
    <dgm:pt modelId="{E1649A9C-4348-439F-ACD6-763F6FA39865}">
      <dgm:prSet phldrT="[Text]" custT="1"/>
      <dgm:spPr/>
      <dgm:t>
        <a:bodyPr/>
        <a:lstStyle/>
        <a:p>
          <a:r>
            <a:rPr lang="en-US" sz="2800" dirty="0" smtClean="0">
              <a:latin typeface="Bahnschrift Light Condensed" panose="020B0502040204020203" pitchFamily="34" charset="0"/>
              <a:cs typeface="Times New Roman" panose="02020603050405020304" pitchFamily="18" charset="0"/>
            </a:rPr>
            <a:t>1895</a:t>
          </a:r>
          <a:endParaRPr lang="en-US" sz="2800" dirty="0">
            <a:latin typeface="Bahnschrift Light Condensed" panose="020B0502040204020203" pitchFamily="34" charset="0"/>
            <a:cs typeface="Times New Roman" panose="02020603050405020304" pitchFamily="18" charset="0"/>
          </a:endParaRPr>
        </a:p>
      </dgm:t>
    </dgm:pt>
    <dgm:pt modelId="{5ACD5E04-5CF3-4300-8AE6-983206059B29}" type="parTrans" cxnId="{07926D0F-607F-46EF-A936-EEC13B153555}">
      <dgm:prSet/>
      <dgm:spPr/>
      <dgm:t>
        <a:bodyPr/>
        <a:lstStyle/>
        <a:p>
          <a:endParaRPr lang="en-US"/>
        </a:p>
      </dgm:t>
    </dgm:pt>
    <dgm:pt modelId="{BB0DBCEF-3CCF-42D0-92E5-B373D051F377}" type="sibTrans" cxnId="{07926D0F-607F-46EF-A936-EEC13B153555}">
      <dgm:prSet/>
      <dgm:spPr/>
      <dgm:t>
        <a:bodyPr/>
        <a:lstStyle/>
        <a:p>
          <a:endParaRPr lang="en-US"/>
        </a:p>
      </dgm:t>
    </dgm:pt>
    <dgm:pt modelId="{D136470B-BCC1-4189-A38A-07496FCB91AD}">
      <dgm:prSet phldrT="[Text]" custT="1"/>
      <dgm:spPr/>
      <dgm:t>
        <a:bodyPr/>
        <a:lstStyle/>
        <a:p>
          <a:r>
            <a:rPr lang="en-US" sz="2800" dirty="0" smtClean="0">
              <a:latin typeface="Bahnschrift Light Condensed" panose="020B0502040204020203" pitchFamily="34" charset="0"/>
              <a:cs typeface="Times New Roman" panose="02020603050405020304" pitchFamily="18" charset="0"/>
            </a:rPr>
            <a:t>1896</a:t>
          </a:r>
          <a:endParaRPr lang="en-US" sz="2800" dirty="0">
            <a:latin typeface="Bahnschrift Light Condensed" panose="020B0502040204020203" pitchFamily="34" charset="0"/>
            <a:cs typeface="Times New Roman" panose="02020603050405020304" pitchFamily="18" charset="0"/>
          </a:endParaRPr>
        </a:p>
      </dgm:t>
    </dgm:pt>
    <dgm:pt modelId="{4ABD4A80-53DC-4350-AFB4-F8289400857C}" type="parTrans" cxnId="{69AAB70B-B9C4-45BB-800D-FEB93E71D956}">
      <dgm:prSet/>
      <dgm:spPr/>
      <dgm:t>
        <a:bodyPr/>
        <a:lstStyle/>
        <a:p>
          <a:endParaRPr lang="en-US"/>
        </a:p>
      </dgm:t>
    </dgm:pt>
    <dgm:pt modelId="{ACF1FBC0-DBAB-4696-A605-DBB475DE11E0}" type="sibTrans" cxnId="{69AAB70B-B9C4-45BB-800D-FEB93E71D956}">
      <dgm:prSet/>
      <dgm:spPr/>
      <dgm:t>
        <a:bodyPr/>
        <a:lstStyle/>
        <a:p>
          <a:endParaRPr lang="en-US"/>
        </a:p>
      </dgm:t>
    </dgm:pt>
    <dgm:pt modelId="{B62E9198-4A2B-4F7F-A785-F7753E88E73E}">
      <dgm:prSet phldrT="[Text]" custT="1"/>
      <dgm:spPr/>
      <dgm:t>
        <a:bodyPr/>
        <a:lstStyle/>
        <a:p>
          <a:r>
            <a:rPr lang="en-US" sz="3200" dirty="0" smtClean="0">
              <a:latin typeface="Bahnschrift Light Condensed" panose="020B0502040204020203" pitchFamily="34" charset="0"/>
              <a:cs typeface="Times New Roman" panose="02020603050405020304" pitchFamily="18" charset="0"/>
            </a:rPr>
            <a:t>1897</a:t>
          </a:r>
          <a:endParaRPr lang="en-US" sz="3200" dirty="0">
            <a:latin typeface="Bahnschrift Light Condensed" panose="020B0502040204020203" pitchFamily="34" charset="0"/>
            <a:cs typeface="Times New Roman" panose="02020603050405020304" pitchFamily="18" charset="0"/>
          </a:endParaRPr>
        </a:p>
      </dgm:t>
    </dgm:pt>
    <dgm:pt modelId="{DBEA34B6-14B3-446B-8330-B90A42824C84}" type="parTrans" cxnId="{F9DDDB00-0CC2-44DF-BD5D-1757DF8F70A0}">
      <dgm:prSet/>
      <dgm:spPr/>
      <dgm:t>
        <a:bodyPr/>
        <a:lstStyle/>
        <a:p>
          <a:endParaRPr lang="en-US"/>
        </a:p>
      </dgm:t>
    </dgm:pt>
    <dgm:pt modelId="{2C1B530C-F3B2-4776-A7D5-F5B6EE7A5F8E}" type="sibTrans" cxnId="{F9DDDB00-0CC2-44DF-BD5D-1757DF8F70A0}">
      <dgm:prSet/>
      <dgm:spPr/>
      <dgm:t>
        <a:bodyPr/>
        <a:lstStyle/>
        <a:p>
          <a:endParaRPr lang="en-US"/>
        </a:p>
      </dgm:t>
    </dgm:pt>
    <dgm:pt modelId="{F9114350-456A-4400-8663-3E583DC5385F}">
      <dgm:prSet phldrT="[Text]" custT="1"/>
      <dgm:spPr/>
      <dgm:t>
        <a:bodyPr/>
        <a:lstStyle/>
        <a:p>
          <a:r>
            <a:rPr lang="en-US" sz="3200" dirty="0" smtClean="0">
              <a:latin typeface="Bahnschrift Light Condensed" panose="020B0502040204020203" pitchFamily="34" charset="0"/>
              <a:cs typeface="Times New Roman" panose="02020603050405020304" pitchFamily="18" charset="0"/>
            </a:rPr>
            <a:t>1901</a:t>
          </a:r>
          <a:endParaRPr lang="en-US" sz="3200" dirty="0">
            <a:latin typeface="Bahnschrift Light Condensed" panose="020B0502040204020203" pitchFamily="34" charset="0"/>
            <a:cs typeface="Times New Roman" panose="02020603050405020304" pitchFamily="18" charset="0"/>
          </a:endParaRPr>
        </a:p>
      </dgm:t>
    </dgm:pt>
    <dgm:pt modelId="{A9EE2288-1450-4824-8393-65A1BB677FB3}" type="parTrans" cxnId="{FE0195A5-8B40-49D1-909B-E53922C69FA2}">
      <dgm:prSet/>
      <dgm:spPr/>
      <dgm:t>
        <a:bodyPr/>
        <a:lstStyle/>
        <a:p>
          <a:endParaRPr lang="en-US"/>
        </a:p>
      </dgm:t>
    </dgm:pt>
    <dgm:pt modelId="{2DCD6F03-A912-4594-8959-0FFCEB89C4BC}" type="sibTrans" cxnId="{FE0195A5-8B40-49D1-909B-E53922C69FA2}">
      <dgm:prSet/>
      <dgm:spPr/>
      <dgm:t>
        <a:bodyPr/>
        <a:lstStyle/>
        <a:p>
          <a:endParaRPr lang="en-US"/>
        </a:p>
      </dgm:t>
    </dgm:pt>
    <dgm:pt modelId="{AC6A8F31-E826-4AD0-B5C0-2A0299012C31}">
      <dgm:prSet phldrT="[Text]" custT="1"/>
      <dgm:spPr/>
      <dgm:t>
        <a:bodyPr/>
        <a:lstStyle/>
        <a:p>
          <a:r>
            <a:rPr lang="en-US" sz="3200" dirty="0" smtClean="0">
              <a:latin typeface="Bahnschrift Light Condensed" panose="020B0502040204020203" pitchFamily="34" charset="0"/>
              <a:cs typeface="Times New Roman" panose="02020603050405020304" pitchFamily="18" charset="0"/>
            </a:rPr>
            <a:t>1905, 1916</a:t>
          </a:r>
          <a:endParaRPr lang="en-US" sz="3200" dirty="0">
            <a:latin typeface="Bahnschrift Light Condensed" panose="020B0502040204020203" pitchFamily="34" charset="0"/>
            <a:cs typeface="Times New Roman" panose="02020603050405020304" pitchFamily="18" charset="0"/>
          </a:endParaRPr>
        </a:p>
      </dgm:t>
    </dgm:pt>
    <dgm:pt modelId="{C2ED7257-7BAE-42B8-AE90-D5CD2BFA7C62}" type="parTrans" cxnId="{A3F71DCB-1992-4578-9486-11B3704A2589}">
      <dgm:prSet/>
      <dgm:spPr/>
      <dgm:t>
        <a:bodyPr/>
        <a:lstStyle/>
        <a:p>
          <a:endParaRPr lang="en-US"/>
        </a:p>
      </dgm:t>
    </dgm:pt>
    <dgm:pt modelId="{66DC1C9A-4983-4BD2-9D34-51714BCE74D7}" type="sibTrans" cxnId="{A3F71DCB-1992-4578-9486-11B3704A2589}">
      <dgm:prSet/>
      <dgm:spPr/>
      <dgm:t>
        <a:bodyPr/>
        <a:lstStyle/>
        <a:p>
          <a:endParaRPr lang="en-US"/>
        </a:p>
      </dgm:t>
    </dgm:pt>
    <dgm:pt modelId="{CF8B9E2B-039F-4AA7-B0F5-09A7A8E45739}" type="pres">
      <dgm:prSet presAssocID="{07FF80FC-2963-4B48-A525-E703723EEC8F}" presName="arrowDiagram" presStyleCnt="0">
        <dgm:presLayoutVars>
          <dgm:chMax val="5"/>
          <dgm:dir/>
          <dgm:resizeHandles val="exact"/>
        </dgm:presLayoutVars>
      </dgm:prSet>
      <dgm:spPr/>
    </dgm:pt>
    <dgm:pt modelId="{8A1EA401-D670-430E-AC59-5E0C8099B68A}" type="pres">
      <dgm:prSet presAssocID="{07FF80FC-2963-4B48-A525-E703723EEC8F}" presName="arrow" presStyleLbl="bgShp" presStyleIdx="0" presStyleCnt="1" custScaleX="142696" custScaleY="100000" custLinFactNeighborX="10448" custLinFactNeighborY="11927"/>
      <dgm:spPr/>
    </dgm:pt>
    <dgm:pt modelId="{CE812E8D-7DEE-420C-A477-551D21CC7582}" type="pres">
      <dgm:prSet presAssocID="{07FF80FC-2963-4B48-A525-E703723EEC8F}" presName="arrowDiagram5" presStyleCnt="0"/>
      <dgm:spPr/>
    </dgm:pt>
    <dgm:pt modelId="{B2C813E2-EBF0-4746-9462-DC52FF26186D}" type="pres">
      <dgm:prSet presAssocID="{E1649A9C-4348-439F-ACD6-763F6FA39865}" presName="bullet5a" presStyleLbl="node1" presStyleIdx="0" presStyleCnt="5" custLinFactX="-279526" custLinFactNeighborX="-300000" custLinFactNeighborY="-10685"/>
      <dgm:spPr/>
    </dgm:pt>
    <dgm:pt modelId="{6A68A2D6-BEEE-412B-845E-659D9D07D3BB}" type="pres">
      <dgm:prSet presAssocID="{E1649A9C-4348-439F-ACD6-763F6FA39865}" presName="textBox5a" presStyleLbl="revTx" presStyleIdx="0" presStyleCnt="5" custScaleY="44547" custLinFactNeighborX="-87072" custLinFactNeighborY="-29379">
        <dgm:presLayoutVars>
          <dgm:bulletEnabled val="1"/>
        </dgm:presLayoutVars>
      </dgm:prSet>
      <dgm:spPr/>
      <dgm:t>
        <a:bodyPr/>
        <a:lstStyle/>
        <a:p>
          <a:endParaRPr lang="en-US"/>
        </a:p>
      </dgm:t>
    </dgm:pt>
    <dgm:pt modelId="{14074625-DB28-4366-B901-B90266028441}" type="pres">
      <dgm:prSet presAssocID="{D136470B-BCC1-4189-A38A-07496FCB91AD}" presName="bullet5b" presStyleLbl="node1" presStyleIdx="1" presStyleCnt="5" custLinFactX="-92928" custLinFactNeighborX="-100000" custLinFactNeighborY="11573"/>
      <dgm:spPr/>
    </dgm:pt>
    <dgm:pt modelId="{FCAA0F71-E2D9-49E5-BDF1-9201143712D4}" type="pres">
      <dgm:prSet presAssocID="{D136470B-BCC1-4189-A38A-07496FCB91AD}" presName="textBox5b" presStyleLbl="revTx" presStyleIdx="1" presStyleCnt="5" custScaleY="27236" custLinFactNeighborX="-31296" custLinFactNeighborY="-33531">
        <dgm:presLayoutVars>
          <dgm:bulletEnabled val="1"/>
        </dgm:presLayoutVars>
      </dgm:prSet>
      <dgm:spPr/>
      <dgm:t>
        <a:bodyPr/>
        <a:lstStyle/>
        <a:p>
          <a:endParaRPr lang="en-US"/>
        </a:p>
      </dgm:t>
    </dgm:pt>
    <dgm:pt modelId="{39471F00-F181-4405-B0EB-64E2EC5FF1F9}" type="pres">
      <dgm:prSet presAssocID="{B62E9198-4A2B-4F7F-A785-F7753E88E73E}" presName="bullet5c" presStyleLbl="node1" presStyleIdx="2" presStyleCnt="5" custLinFactNeighborX="48143" custLinFactNeighborY="-8573"/>
      <dgm:spPr/>
    </dgm:pt>
    <dgm:pt modelId="{51F8DC16-B461-446C-A547-641F74D04082}" type="pres">
      <dgm:prSet presAssocID="{B62E9198-4A2B-4F7F-A785-F7753E88E73E}" presName="textBox5c" presStyleLbl="revTx" presStyleIdx="2" presStyleCnt="5" custScaleY="35983" custLinFactNeighborX="10720" custLinFactNeighborY="-25264">
        <dgm:presLayoutVars>
          <dgm:bulletEnabled val="1"/>
        </dgm:presLayoutVars>
      </dgm:prSet>
      <dgm:spPr/>
      <dgm:t>
        <a:bodyPr/>
        <a:lstStyle/>
        <a:p>
          <a:endParaRPr lang="en-US"/>
        </a:p>
      </dgm:t>
    </dgm:pt>
    <dgm:pt modelId="{E6AF03DA-EC78-4EBC-BC7F-DF85B25011D1}" type="pres">
      <dgm:prSet presAssocID="{F9114350-456A-4400-8663-3E583DC5385F}" presName="bullet5d" presStyleLbl="node1" presStyleIdx="3" presStyleCnt="5" custLinFactX="13368" custLinFactNeighborX="100000" custLinFactNeighborY="-1674"/>
      <dgm:spPr/>
    </dgm:pt>
    <dgm:pt modelId="{2AFECE5B-62D9-450F-9FF6-8BD3E7E47645}" type="pres">
      <dgm:prSet presAssocID="{F9114350-456A-4400-8663-3E583DC5385F}" presName="textBox5d" presStyleLbl="revTx" presStyleIdx="3" presStyleCnt="5" custScaleY="25974" custLinFactNeighborX="27793" custLinFactNeighborY="-31678">
        <dgm:presLayoutVars>
          <dgm:bulletEnabled val="1"/>
        </dgm:presLayoutVars>
      </dgm:prSet>
      <dgm:spPr/>
      <dgm:t>
        <a:bodyPr/>
        <a:lstStyle/>
        <a:p>
          <a:endParaRPr lang="en-US"/>
        </a:p>
      </dgm:t>
    </dgm:pt>
    <dgm:pt modelId="{A5AACBE8-C0FC-4D9A-8A5E-D061A8AC2B0B}" type="pres">
      <dgm:prSet presAssocID="{AC6A8F31-E826-4AD0-B5C0-2A0299012C31}" presName="bullet5e" presStyleLbl="node1" presStyleIdx="4" presStyleCnt="5" custLinFactX="97487" custLinFactNeighborX="100000" custLinFactNeighborY="-23935"/>
      <dgm:spPr/>
    </dgm:pt>
    <dgm:pt modelId="{26A57987-14F4-4A08-B61F-05E414C4B8C4}" type="pres">
      <dgm:prSet presAssocID="{AC6A8F31-E826-4AD0-B5C0-2A0299012C31}" presName="textBox5e" presStyleLbl="revTx" presStyleIdx="4" presStyleCnt="5" custScaleY="17419" custLinFactNeighborX="76434" custLinFactNeighborY="-41258">
        <dgm:presLayoutVars>
          <dgm:bulletEnabled val="1"/>
        </dgm:presLayoutVars>
      </dgm:prSet>
      <dgm:spPr/>
      <dgm:t>
        <a:bodyPr/>
        <a:lstStyle/>
        <a:p>
          <a:endParaRPr lang="en-US"/>
        </a:p>
      </dgm:t>
    </dgm:pt>
  </dgm:ptLst>
  <dgm:cxnLst>
    <dgm:cxn modelId="{A3F71DCB-1992-4578-9486-11B3704A2589}" srcId="{07FF80FC-2963-4B48-A525-E703723EEC8F}" destId="{AC6A8F31-E826-4AD0-B5C0-2A0299012C31}" srcOrd="4" destOrd="0" parTransId="{C2ED7257-7BAE-42B8-AE90-D5CD2BFA7C62}" sibTransId="{66DC1C9A-4983-4BD2-9D34-51714BCE74D7}"/>
    <dgm:cxn modelId="{69AAB70B-B9C4-45BB-800D-FEB93E71D956}" srcId="{07FF80FC-2963-4B48-A525-E703723EEC8F}" destId="{D136470B-BCC1-4189-A38A-07496FCB91AD}" srcOrd="1" destOrd="0" parTransId="{4ABD4A80-53DC-4350-AFB4-F8289400857C}" sibTransId="{ACF1FBC0-DBAB-4696-A605-DBB475DE11E0}"/>
    <dgm:cxn modelId="{F9DDDB00-0CC2-44DF-BD5D-1757DF8F70A0}" srcId="{07FF80FC-2963-4B48-A525-E703723EEC8F}" destId="{B62E9198-4A2B-4F7F-A785-F7753E88E73E}" srcOrd="2" destOrd="0" parTransId="{DBEA34B6-14B3-446B-8330-B90A42824C84}" sibTransId="{2C1B530C-F3B2-4776-A7D5-F5B6EE7A5F8E}"/>
    <dgm:cxn modelId="{7756D402-0C1C-40FD-9026-E0F25B2C9E2C}" type="presOf" srcId="{E1649A9C-4348-439F-ACD6-763F6FA39865}" destId="{6A68A2D6-BEEE-412B-845E-659D9D07D3BB}" srcOrd="0" destOrd="0" presId="urn:microsoft.com/office/officeart/2005/8/layout/arrow2"/>
    <dgm:cxn modelId="{9452CA3B-E6E6-4B22-BE0F-3AC7E17B9252}" type="presOf" srcId="{D136470B-BCC1-4189-A38A-07496FCB91AD}" destId="{FCAA0F71-E2D9-49E5-BDF1-9201143712D4}" srcOrd="0" destOrd="0" presId="urn:microsoft.com/office/officeart/2005/8/layout/arrow2"/>
    <dgm:cxn modelId="{6F7384B9-BFB9-485E-9DD8-97F9C00B94B8}" type="presOf" srcId="{AC6A8F31-E826-4AD0-B5C0-2A0299012C31}" destId="{26A57987-14F4-4A08-B61F-05E414C4B8C4}" srcOrd="0" destOrd="0" presId="urn:microsoft.com/office/officeart/2005/8/layout/arrow2"/>
    <dgm:cxn modelId="{25522007-7A98-4343-829C-192D55DF9D63}" type="presOf" srcId="{B62E9198-4A2B-4F7F-A785-F7753E88E73E}" destId="{51F8DC16-B461-446C-A547-641F74D04082}" srcOrd="0" destOrd="0" presId="urn:microsoft.com/office/officeart/2005/8/layout/arrow2"/>
    <dgm:cxn modelId="{07926D0F-607F-46EF-A936-EEC13B153555}" srcId="{07FF80FC-2963-4B48-A525-E703723EEC8F}" destId="{E1649A9C-4348-439F-ACD6-763F6FA39865}" srcOrd="0" destOrd="0" parTransId="{5ACD5E04-5CF3-4300-8AE6-983206059B29}" sibTransId="{BB0DBCEF-3CCF-42D0-92E5-B373D051F377}"/>
    <dgm:cxn modelId="{E0542100-2F48-47B9-83F4-F1AB1C777DCD}" type="presOf" srcId="{F9114350-456A-4400-8663-3E583DC5385F}" destId="{2AFECE5B-62D9-450F-9FF6-8BD3E7E47645}" srcOrd="0" destOrd="0" presId="urn:microsoft.com/office/officeart/2005/8/layout/arrow2"/>
    <dgm:cxn modelId="{FE0195A5-8B40-49D1-909B-E53922C69FA2}" srcId="{07FF80FC-2963-4B48-A525-E703723EEC8F}" destId="{F9114350-456A-4400-8663-3E583DC5385F}" srcOrd="3" destOrd="0" parTransId="{A9EE2288-1450-4824-8393-65A1BB677FB3}" sibTransId="{2DCD6F03-A912-4594-8959-0FFCEB89C4BC}"/>
    <dgm:cxn modelId="{440FC7E8-6239-44D7-B4A2-6F1531D5D831}" type="presOf" srcId="{07FF80FC-2963-4B48-A525-E703723EEC8F}" destId="{CF8B9E2B-039F-4AA7-B0F5-09A7A8E45739}" srcOrd="0" destOrd="0" presId="urn:microsoft.com/office/officeart/2005/8/layout/arrow2"/>
    <dgm:cxn modelId="{FEBFC754-22D3-4476-9465-0D066D8F7E6F}" type="presParOf" srcId="{CF8B9E2B-039F-4AA7-B0F5-09A7A8E45739}" destId="{8A1EA401-D670-430E-AC59-5E0C8099B68A}" srcOrd="0" destOrd="0" presId="urn:microsoft.com/office/officeart/2005/8/layout/arrow2"/>
    <dgm:cxn modelId="{E3DA3C27-AC58-483B-8CB0-CA510E0DB530}" type="presParOf" srcId="{CF8B9E2B-039F-4AA7-B0F5-09A7A8E45739}" destId="{CE812E8D-7DEE-420C-A477-551D21CC7582}" srcOrd="1" destOrd="0" presId="urn:microsoft.com/office/officeart/2005/8/layout/arrow2"/>
    <dgm:cxn modelId="{FD8E6C67-C8AF-4CF2-9FF8-96E2375D5A15}" type="presParOf" srcId="{CE812E8D-7DEE-420C-A477-551D21CC7582}" destId="{B2C813E2-EBF0-4746-9462-DC52FF26186D}" srcOrd="0" destOrd="0" presId="urn:microsoft.com/office/officeart/2005/8/layout/arrow2"/>
    <dgm:cxn modelId="{3CD6EF7C-E12F-4CE9-8297-D24593C337CB}" type="presParOf" srcId="{CE812E8D-7DEE-420C-A477-551D21CC7582}" destId="{6A68A2D6-BEEE-412B-845E-659D9D07D3BB}" srcOrd="1" destOrd="0" presId="urn:microsoft.com/office/officeart/2005/8/layout/arrow2"/>
    <dgm:cxn modelId="{CB823C35-82E7-4114-A46B-63A0FF47C8AA}" type="presParOf" srcId="{CE812E8D-7DEE-420C-A477-551D21CC7582}" destId="{14074625-DB28-4366-B901-B90266028441}" srcOrd="2" destOrd="0" presId="urn:microsoft.com/office/officeart/2005/8/layout/arrow2"/>
    <dgm:cxn modelId="{78110FC9-D7D1-4990-8826-AC5BEC014AD8}" type="presParOf" srcId="{CE812E8D-7DEE-420C-A477-551D21CC7582}" destId="{FCAA0F71-E2D9-49E5-BDF1-9201143712D4}" srcOrd="3" destOrd="0" presId="urn:microsoft.com/office/officeart/2005/8/layout/arrow2"/>
    <dgm:cxn modelId="{7ABF0865-0514-423D-A32A-6E38F6308A8C}" type="presParOf" srcId="{CE812E8D-7DEE-420C-A477-551D21CC7582}" destId="{39471F00-F181-4405-B0EB-64E2EC5FF1F9}" srcOrd="4" destOrd="0" presId="urn:microsoft.com/office/officeart/2005/8/layout/arrow2"/>
    <dgm:cxn modelId="{09A44677-F671-4D94-9858-F384834A9966}" type="presParOf" srcId="{CE812E8D-7DEE-420C-A477-551D21CC7582}" destId="{51F8DC16-B461-446C-A547-641F74D04082}" srcOrd="5" destOrd="0" presId="urn:microsoft.com/office/officeart/2005/8/layout/arrow2"/>
    <dgm:cxn modelId="{560CEF95-20D7-49F8-B43C-BAD35B65B262}" type="presParOf" srcId="{CE812E8D-7DEE-420C-A477-551D21CC7582}" destId="{E6AF03DA-EC78-4EBC-BC7F-DF85B25011D1}" srcOrd="6" destOrd="0" presId="urn:microsoft.com/office/officeart/2005/8/layout/arrow2"/>
    <dgm:cxn modelId="{2F18511C-32BC-4E26-A7CA-F499497D6DD0}" type="presParOf" srcId="{CE812E8D-7DEE-420C-A477-551D21CC7582}" destId="{2AFECE5B-62D9-450F-9FF6-8BD3E7E47645}" srcOrd="7" destOrd="0" presId="urn:microsoft.com/office/officeart/2005/8/layout/arrow2"/>
    <dgm:cxn modelId="{A9CBEB01-BD24-4C04-BA29-EAD300957CCC}" type="presParOf" srcId="{CE812E8D-7DEE-420C-A477-551D21CC7582}" destId="{A5AACBE8-C0FC-4D9A-8A5E-D061A8AC2B0B}" srcOrd="8" destOrd="0" presId="urn:microsoft.com/office/officeart/2005/8/layout/arrow2"/>
    <dgm:cxn modelId="{B6836029-DAD6-46A4-A322-E29E830B8A69}" type="presParOf" srcId="{CE812E8D-7DEE-420C-A477-551D21CC7582}" destId="{26A57987-14F4-4A08-B61F-05E414C4B8C4}"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32F663-3682-4DA6-B0BD-1E7635840759}" type="doc">
      <dgm:prSet loTypeId="urn:microsoft.com/office/officeart/2008/layout/LinedList" loCatId="list" qsTypeId="urn:microsoft.com/office/officeart/2005/8/quickstyle/simple4" qsCatId="simple" csTypeId="urn:microsoft.com/office/officeart/2005/8/colors/accent3_2" csCatId="accent3" phldr="1"/>
      <dgm:spPr/>
      <dgm:t>
        <a:bodyPr/>
        <a:lstStyle/>
        <a:p>
          <a:endParaRPr lang="en-US"/>
        </a:p>
      </dgm:t>
    </dgm:pt>
    <dgm:pt modelId="{F8289117-83A6-4E4B-9AD6-A2CC88142D9C}">
      <dgm:prSet phldr="0"/>
      <dgm:spPr/>
      <dgm:t>
        <a:bodyPr/>
        <a:lstStyle/>
        <a:p>
          <a:pPr rtl="0"/>
          <a:r>
            <a:rPr lang="en-US" dirty="0" err="1">
              <a:latin typeface="Bahnschrift Light Condensed" panose="020B0502040204020203" pitchFamily="34" charset="0"/>
            </a:rPr>
            <a:t>Giải</a:t>
          </a:r>
          <a:r>
            <a:rPr lang="en-US" dirty="0">
              <a:latin typeface="Bahnschrift Light Condensed" panose="020B0502040204020203" pitchFamily="34" charset="0"/>
            </a:rPr>
            <a:t> </a:t>
          </a:r>
          <a:r>
            <a:rPr lang="en-US" dirty="0" err="1">
              <a:latin typeface="Bahnschrift Light Condensed" panose="020B0502040204020203" pitchFamily="34" charset="0"/>
            </a:rPr>
            <a:t>quyết</a:t>
          </a:r>
          <a:r>
            <a:rPr lang="en-US" dirty="0">
              <a:latin typeface="Bahnschrift Light Condensed" panose="020B0502040204020203" pitchFamily="34" charset="0"/>
            </a:rPr>
            <a:t> </a:t>
          </a:r>
          <a:r>
            <a:rPr lang="en-US" dirty="0" err="1">
              <a:latin typeface="Bahnschrift Light Condensed" panose="020B0502040204020203" pitchFamily="34" charset="0"/>
            </a:rPr>
            <a:t>một</a:t>
          </a:r>
          <a:r>
            <a:rPr lang="en-US" dirty="0">
              <a:latin typeface="Bahnschrift Light Condensed" panose="020B0502040204020203" pitchFamily="34" charset="0"/>
            </a:rPr>
            <a:t> </a:t>
          </a:r>
          <a:r>
            <a:rPr lang="en-US" dirty="0" err="1">
              <a:latin typeface="Bahnschrift Light Condensed" panose="020B0502040204020203" pitchFamily="34" charset="0"/>
            </a:rPr>
            <a:t>cách</a:t>
          </a:r>
          <a:r>
            <a:rPr lang="en-US" dirty="0">
              <a:latin typeface="Bahnschrift Light Condensed" panose="020B0502040204020203" pitchFamily="34" charset="0"/>
            </a:rPr>
            <a:t> </a:t>
          </a:r>
          <a:r>
            <a:rPr lang="en-US" dirty="0" err="1">
              <a:latin typeface="Bahnschrift Light Condensed" panose="020B0502040204020203" pitchFamily="34" charset="0"/>
            </a:rPr>
            <a:t>đúng</a:t>
          </a:r>
          <a:r>
            <a:rPr lang="en-US" dirty="0">
              <a:latin typeface="Bahnschrift Light Condensed" panose="020B0502040204020203" pitchFamily="34" charset="0"/>
            </a:rPr>
            <a:t> </a:t>
          </a:r>
          <a:r>
            <a:rPr lang="en-US" dirty="0" err="1">
              <a:latin typeface="Bahnschrift Light Condensed" panose="020B0502040204020203" pitchFamily="34" charset="0"/>
            </a:rPr>
            <a:t>đắn</a:t>
          </a:r>
          <a:r>
            <a:rPr lang="en-US" dirty="0">
              <a:latin typeface="Bahnschrift Light Condensed" panose="020B0502040204020203" pitchFamily="34" charset="0"/>
            </a:rPr>
            <a:t> </a:t>
          </a:r>
          <a:r>
            <a:rPr lang="en-US" dirty="0" err="1">
              <a:latin typeface="Bahnschrift Light Condensed" panose="020B0502040204020203" pitchFamily="34" charset="0"/>
            </a:rPr>
            <a:t>và</a:t>
          </a:r>
          <a:r>
            <a:rPr lang="en-US" dirty="0">
              <a:latin typeface="Bahnschrift Light Condensed" panose="020B0502040204020203" pitchFamily="34" charset="0"/>
            </a:rPr>
            <a:t> </a:t>
          </a:r>
          <a:r>
            <a:rPr lang="en-US" dirty="0" err="1">
              <a:latin typeface="Bahnschrift Light Condensed" panose="020B0502040204020203" pitchFamily="34" charset="0"/>
            </a:rPr>
            <a:t>triệt</a:t>
          </a:r>
          <a:r>
            <a:rPr lang="en-US" dirty="0">
              <a:latin typeface="Bahnschrift Light Condensed" panose="020B0502040204020203" pitchFamily="34" charset="0"/>
            </a:rPr>
            <a:t> </a:t>
          </a:r>
          <a:r>
            <a:rPr lang="en-US" dirty="0" err="1">
              <a:latin typeface="Bahnschrift Light Condensed" panose="020B0502040204020203" pitchFamily="34" charset="0"/>
            </a:rPr>
            <a:t>để</a:t>
          </a:r>
          <a:r>
            <a:rPr lang="en-US" dirty="0">
              <a:latin typeface="Bahnschrift Light Condensed" panose="020B0502040204020203" pitchFamily="34" charset="0"/>
            </a:rPr>
            <a:t> </a:t>
          </a:r>
          <a:r>
            <a:rPr lang="en-US" dirty="0" err="1">
              <a:latin typeface="Bahnschrift Light Condensed" panose="020B0502040204020203" pitchFamily="34" charset="0"/>
            </a:rPr>
            <a:t>cả</a:t>
          </a:r>
          <a:r>
            <a:rPr lang="en-US" dirty="0">
              <a:latin typeface="Bahnschrift Light Condensed" panose="020B0502040204020203" pitchFamily="34" charset="0"/>
            </a:rPr>
            <a:t> </a:t>
          </a:r>
          <a:r>
            <a:rPr lang="en-US" dirty="0" err="1">
              <a:latin typeface="Bahnschrift Light Condensed" panose="020B0502040204020203" pitchFamily="34" charset="0"/>
            </a:rPr>
            <a:t>hai</a:t>
          </a:r>
          <a:r>
            <a:rPr lang="en-US" dirty="0">
              <a:latin typeface="Bahnschrift Light Condensed" panose="020B0502040204020203" pitchFamily="34" charset="0"/>
            </a:rPr>
            <a:t> </a:t>
          </a:r>
          <a:r>
            <a:rPr lang="en-US" dirty="0" err="1">
              <a:latin typeface="Bahnschrift Light Condensed" panose="020B0502040204020203" pitchFamily="34" charset="0"/>
            </a:rPr>
            <a:t>mặt</a:t>
          </a:r>
          <a:r>
            <a:rPr lang="en-US" dirty="0">
              <a:latin typeface="Bahnschrift Light Condensed" panose="020B0502040204020203" pitchFamily="34" charset="0"/>
            </a:rPr>
            <a:t> </a:t>
          </a:r>
          <a:r>
            <a:rPr lang="en-US" dirty="0" err="1">
              <a:latin typeface="Bahnschrift Light Condensed" panose="020B0502040204020203" pitchFamily="34" charset="0"/>
            </a:rPr>
            <a:t>vấn</a:t>
          </a:r>
          <a:r>
            <a:rPr lang="en-US" dirty="0">
              <a:latin typeface="Bahnschrift Light Condensed" panose="020B0502040204020203" pitchFamily="34" charset="0"/>
            </a:rPr>
            <a:t> </a:t>
          </a:r>
          <a:r>
            <a:rPr lang="en-US" dirty="0" err="1">
              <a:latin typeface="Bahnschrift Light Condensed" panose="020B0502040204020203" pitchFamily="34" charset="0"/>
            </a:rPr>
            <a:t>đề</a:t>
          </a:r>
          <a:r>
            <a:rPr lang="en-US" dirty="0">
              <a:latin typeface="Bahnschrift Light Condensed" panose="020B0502040204020203" pitchFamily="34" charset="0"/>
            </a:rPr>
            <a:t> </a:t>
          </a:r>
          <a:r>
            <a:rPr lang="en-US" dirty="0" err="1">
              <a:latin typeface="Bahnschrift Light Condensed" panose="020B0502040204020203" pitchFamily="34" charset="0"/>
            </a:rPr>
            <a:t>cơ</a:t>
          </a:r>
          <a:r>
            <a:rPr lang="en-US" dirty="0">
              <a:latin typeface="Bahnschrift Light Condensed" panose="020B0502040204020203" pitchFamily="34" charset="0"/>
            </a:rPr>
            <a:t> </a:t>
          </a:r>
          <a:r>
            <a:rPr lang="en-US" dirty="0" err="1">
              <a:latin typeface="Bahnschrift Light Condensed" panose="020B0502040204020203" pitchFamily="34" charset="0"/>
            </a:rPr>
            <a:t>bản</a:t>
          </a:r>
          <a:r>
            <a:rPr lang="en-US" dirty="0">
              <a:latin typeface="Bahnschrift Light Condensed" panose="020B0502040204020203" pitchFamily="34" charset="0"/>
            </a:rPr>
            <a:t> </a:t>
          </a:r>
          <a:r>
            <a:rPr lang="en-US" dirty="0" err="1">
              <a:latin typeface="Bahnschrift Light Condensed" panose="020B0502040204020203" pitchFamily="34" charset="0"/>
            </a:rPr>
            <a:t>của</a:t>
          </a:r>
          <a:r>
            <a:rPr lang="en-US" dirty="0">
              <a:latin typeface="Bahnschrift Light Condensed" panose="020B0502040204020203" pitchFamily="34" charset="0"/>
            </a:rPr>
            <a:t> </a:t>
          </a:r>
          <a:r>
            <a:rPr lang="en-US" dirty="0" err="1">
              <a:latin typeface="Bahnschrift Light Condensed" panose="020B0502040204020203" pitchFamily="34" charset="0"/>
            </a:rPr>
            <a:t>triết</a:t>
          </a:r>
          <a:r>
            <a:rPr lang="en-US" dirty="0">
              <a:latin typeface="Bahnschrift Light Condensed" panose="020B0502040204020203" pitchFamily="34" charset="0"/>
            </a:rPr>
            <a:t> </a:t>
          </a:r>
          <a:r>
            <a:rPr lang="en-US" dirty="0" err="1">
              <a:latin typeface="Bahnschrift Light Condensed" panose="020B0502040204020203" pitchFamily="34" charset="0"/>
            </a:rPr>
            <a:t>học</a:t>
          </a:r>
          <a:endParaRPr lang="en-US" dirty="0">
            <a:latin typeface="Bahnschrift Light Condensed" panose="020B0502040204020203" pitchFamily="34" charset="0"/>
          </a:endParaRPr>
        </a:p>
      </dgm:t>
    </dgm:pt>
    <dgm:pt modelId="{6585840D-DF56-483A-B94C-5BE612D087FF}" type="parTrans" cxnId="{9D4143BF-3F91-4FDF-8DF4-FFBDC6B3648C}">
      <dgm:prSet/>
      <dgm:spPr/>
      <dgm:t>
        <a:bodyPr/>
        <a:lstStyle/>
        <a:p>
          <a:endParaRPr lang="vi-VN"/>
        </a:p>
      </dgm:t>
    </dgm:pt>
    <dgm:pt modelId="{B87BB5AD-09D0-478F-A3ED-BE7EBD18228E}" type="sibTrans" cxnId="{9D4143BF-3F91-4FDF-8DF4-FFBDC6B3648C}">
      <dgm:prSet/>
      <dgm:spPr/>
      <dgm:t>
        <a:bodyPr/>
        <a:lstStyle/>
        <a:p>
          <a:endParaRPr lang="en-US"/>
        </a:p>
      </dgm:t>
    </dgm:pt>
    <dgm:pt modelId="{4CF90192-9CA4-4CA9-934C-3BD6FFA0D112}">
      <dgm:prSet phldr="0"/>
      <dgm:spPr/>
      <dgm:t>
        <a:bodyPr/>
        <a:lstStyle/>
        <a:p>
          <a:pPr rtl="0"/>
          <a:r>
            <a:rPr lang="en-US" dirty="0" err="1">
              <a:latin typeface="Bahnschrift Light Condensed" panose="020B0502040204020203" pitchFamily="34" charset="0"/>
            </a:rPr>
            <a:t>Triệt</a:t>
          </a:r>
          <a:r>
            <a:rPr lang="en-US" dirty="0">
              <a:latin typeface="Bahnschrift Light Condensed" panose="020B0502040204020203" pitchFamily="34" charset="0"/>
            </a:rPr>
            <a:t> </a:t>
          </a:r>
          <a:r>
            <a:rPr lang="en-US" dirty="0" err="1">
              <a:latin typeface="Bahnschrift Light Condensed" panose="020B0502040204020203" pitchFamily="34" charset="0"/>
            </a:rPr>
            <a:t>để</a:t>
          </a:r>
          <a:r>
            <a:rPr lang="en-US" dirty="0">
              <a:latin typeface="Bahnschrift Light Condensed" panose="020B0502040204020203" pitchFamily="34" charset="0"/>
            </a:rPr>
            <a:t> </a:t>
          </a:r>
          <a:r>
            <a:rPr lang="en-US" dirty="0" err="1">
              <a:latin typeface="Bahnschrift Light Condensed" panose="020B0502040204020203" pitchFamily="34" charset="0"/>
            </a:rPr>
            <a:t>khắc</a:t>
          </a:r>
          <a:r>
            <a:rPr lang="en-US" dirty="0">
              <a:latin typeface="Bahnschrift Light Condensed" panose="020B0502040204020203" pitchFamily="34" charset="0"/>
            </a:rPr>
            <a:t> </a:t>
          </a:r>
          <a:r>
            <a:rPr lang="en-US" dirty="0" err="1">
              <a:latin typeface="Bahnschrift Light Condensed" panose="020B0502040204020203" pitchFamily="34" charset="0"/>
            </a:rPr>
            <a:t>phục</a:t>
          </a:r>
          <a:r>
            <a:rPr lang="en-US" dirty="0">
              <a:latin typeface="Bahnschrift Light Condensed" panose="020B0502040204020203" pitchFamily="34" charset="0"/>
            </a:rPr>
            <a:t> </a:t>
          </a:r>
          <a:r>
            <a:rPr lang="en-US" dirty="0" err="1">
              <a:latin typeface="Bahnschrift Light Condensed" panose="020B0502040204020203" pitchFamily="34" charset="0"/>
            </a:rPr>
            <a:t>hạn</a:t>
          </a:r>
          <a:r>
            <a:rPr lang="en-US" dirty="0">
              <a:latin typeface="Bahnschrift Light Condensed" panose="020B0502040204020203" pitchFamily="34" charset="0"/>
            </a:rPr>
            <a:t> </a:t>
          </a:r>
          <a:r>
            <a:rPr lang="en-US" dirty="0" err="1">
              <a:latin typeface="Bahnschrift Light Condensed" panose="020B0502040204020203" pitchFamily="34" charset="0"/>
            </a:rPr>
            <a:t>chế</a:t>
          </a:r>
          <a:r>
            <a:rPr lang="en-US" dirty="0">
              <a:latin typeface="Bahnschrift Light Condensed" panose="020B0502040204020203" pitchFamily="34" charset="0"/>
            </a:rPr>
            <a:t> </a:t>
          </a:r>
          <a:r>
            <a:rPr lang="en-US" dirty="0" err="1">
              <a:latin typeface="Bahnschrift Light Condensed" panose="020B0502040204020203" pitchFamily="34" charset="0"/>
            </a:rPr>
            <a:t>của</a:t>
          </a:r>
          <a:r>
            <a:rPr lang="en-US" dirty="0">
              <a:latin typeface="Bahnschrift Light Condensed" panose="020B0502040204020203" pitchFamily="34" charset="0"/>
            </a:rPr>
            <a:t> </a:t>
          </a:r>
          <a:r>
            <a:rPr lang="en-US" dirty="0" err="1">
              <a:latin typeface="Bahnschrift Light Condensed" panose="020B0502040204020203" pitchFamily="34" charset="0"/>
            </a:rPr>
            <a:t>CNDV</a:t>
          </a:r>
          <a:r>
            <a:rPr lang="en-US" dirty="0">
              <a:latin typeface="Bahnschrift Light Condensed" panose="020B0502040204020203" pitchFamily="34" charset="0"/>
            </a:rPr>
            <a:t> </a:t>
          </a:r>
          <a:r>
            <a:rPr lang="en-US" dirty="0" err="1">
              <a:latin typeface="Bahnschrift Light Condensed" panose="020B0502040204020203" pitchFamily="34" charset="0"/>
            </a:rPr>
            <a:t>cũ</a:t>
          </a:r>
          <a:r>
            <a:rPr lang="en-US" dirty="0">
              <a:latin typeface="Bahnschrift Light Condensed" panose="020B0502040204020203" pitchFamily="34" charset="0"/>
            </a:rPr>
            <a:t>, </a:t>
          </a:r>
          <a:r>
            <a:rPr lang="en-US" dirty="0" err="1">
              <a:latin typeface="Bahnschrift Light Condensed" panose="020B0502040204020203" pitchFamily="34" charset="0"/>
            </a:rPr>
            <a:t>bác</a:t>
          </a:r>
          <a:r>
            <a:rPr lang="en-US" dirty="0">
              <a:latin typeface="Bahnschrift Light Condensed" panose="020B0502040204020203" pitchFamily="34" charset="0"/>
            </a:rPr>
            <a:t> </a:t>
          </a:r>
          <a:r>
            <a:rPr lang="en-US" dirty="0" err="1">
              <a:latin typeface="Bahnschrift Light Condensed" panose="020B0502040204020203" pitchFamily="34" charset="0"/>
            </a:rPr>
            <a:t>bỏ</a:t>
          </a:r>
          <a:r>
            <a:rPr lang="en-US" dirty="0">
              <a:latin typeface="Bahnschrift Light Condensed" panose="020B0502040204020203" pitchFamily="34" charset="0"/>
            </a:rPr>
            <a:t> </a:t>
          </a:r>
          <a:r>
            <a:rPr lang="en-US" dirty="0" err="1">
              <a:latin typeface="Bahnschrift Light Condensed" panose="020B0502040204020203" pitchFamily="34" charset="0"/>
            </a:rPr>
            <a:t>CNDT</a:t>
          </a:r>
          <a:r>
            <a:rPr lang="en-US" dirty="0">
              <a:latin typeface="Bahnschrift Light Condensed" panose="020B0502040204020203" pitchFamily="34" charset="0"/>
            </a:rPr>
            <a:t>, </a:t>
          </a:r>
          <a:r>
            <a:rPr lang="en-US" dirty="0" err="1">
              <a:latin typeface="Bahnschrift Light Condensed" panose="020B0502040204020203" pitchFamily="34" charset="0"/>
            </a:rPr>
            <a:t>bất</a:t>
          </a:r>
          <a:r>
            <a:rPr lang="en-US" dirty="0">
              <a:latin typeface="Bahnschrift Light Condensed" panose="020B0502040204020203" pitchFamily="34" charset="0"/>
            </a:rPr>
            <a:t> </a:t>
          </a:r>
          <a:r>
            <a:rPr lang="en-US" dirty="0" err="1">
              <a:latin typeface="Bahnschrift Light Condensed" panose="020B0502040204020203" pitchFamily="34" charset="0"/>
            </a:rPr>
            <a:t>khả</a:t>
          </a:r>
          <a:r>
            <a:rPr lang="en-US" dirty="0">
              <a:latin typeface="Bahnschrift Light Condensed" panose="020B0502040204020203" pitchFamily="34" charset="0"/>
            </a:rPr>
            <a:t> tri</a:t>
          </a:r>
        </a:p>
      </dgm:t>
    </dgm:pt>
    <dgm:pt modelId="{7C7731CC-B654-4820-BA0F-91ABFD6515BD}" type="parTrans" cxnId="{910C6F63-99E1-47F1-9909-3A4A445284E8}">
      <dgm:prSet/>
      <dgm:spPr/>
      <dgm:t>
        <a:bodyPr/>
        <a:lstStyle/>
        <a:p>
          <a:endParaRPr lang="vi-VN"/>
        </a:p>
      </dgm:t>
    </dgm:pt>
    <dgm:pt modelId="{5813C7E9-061B-436F-BE84-CC083B43F844}" type="sibTrans" cxnId="{910C6F63-99E1-47F1-9909-3A4A445284E8}">
      <dgm:prSet/>
      <dgm:spPr/>
      <dgm:t>
        <a:bodyPr/>
        <a:lstStyle/>
        <a:p>
          <a:endParaRPr lang="en-US"/>
        </a:p>
      </dgm:t>
    </dgm:pt>
    <dgm:pt modelId="{1BD87537-AD7C-4E94-AA55-AA69398AE5DB}">
      <dgm:prSet phldr="0"/>
      <dgm:spPr/>
      <dgm:t>
        <a:bodyPr/>
        <a:lstStyle/>
        <a:p>
          <a:pPr rtl="0"/>
          <a:r>
            <a:rPr lang="en-US" dirty="0" err="1">
              <a:latin typeface="Bahnschrift Light Condensed" panose="020B0502040204020203" pitchFamily="34" charset="0"/>
            </a:rPr>
            <a:t>Khắc</a:t>
          </a:r>
          <a:r>
            <a:rPr lang="en-US" dirty="0">
              <a:latin typeface="Bahnschrift Light Condensed" panose="020B0502040204020203" pitchFamily="34" charset="0"/>
            </a:rPr>
            <a:t> </a:t>
          </a:r>
          <a:r>
            <a:rPr lang="en-US" dirty="0" err="1">
              <a:latin typeface="Bahnschrift Light Condensed" panose="020B0502040204020203" pitchFamily="34" charset="0"/>
            </a:rPr>
            <a:t>phục</a:t>
          </a:r>
          <a:r>
            <a:rPr lang="en-US" dirty="0">
              <a:latin typeface="Bahnschrift Light Condensed" panose="020B0502040204020203" pitchFamily="34" charset="0"/>
            </a:rPr>
            <a:t> </a:t>
          </a:r>
          <a:r>
            <a:rPr lang="en-US" dirty="0" err="1">
              <a:latin typeface="Bahnschrift Light Condensed" panose="020B0502040204020203" pitchFamily="34" charset="0"/>
            </a:rPr>
            <a:t>được</a:t>
          </a:r>
          <a:r>
            <a:rPr lang="en-US" dirty="0">
              <a:latin typeface="Bahnschrift Light Condensed" panose="020B0502040204020203" pitchFamily="34" charset="0"/>
            </a:rPr>
            <a:t> </a:t>
          </a:r>
          <a:r>
            <a:rPr lang="en-US" dirty="0" err="1">
              <a:latin typeface="Bahnschrift Light Condensed" panose="020B0502040204020203" pitchFamily="34" charset="0"/>
            </a:rPr>
            <a:t>khủng</a:t>
          </a:r>
          <a:r>
            <a:rPr lang="en-US" dirty="0">
              <a:latin typeface="Bahnschrift Light Condensed" panose="020B0502040204020203" pitchFamily="34" charset="0"/>
            </a:rPr>
            <a:t> </a:t>
          </a:r>
          <a:r>
            <a:rPr lang="en-US" dirty="0" err="1">
              <a:latin typeface="Bahnschrift Light Condensed" panose="020B0502040204020203" pitchFamily="34" charset="0"/>
            </a:rPr>
            <a:t>hoảng</a:t>
          </a:r>
          <a:r>
            <a:rPr lang="en-US" dirty="0">
              <a:latin typeface="Bahnschrift Light Condensed" panose="020B0502040204020203" pitchFamily="34" charset="0"/>
            </a:rPr>
            <a:t>, </a:t>
          </a:r>
          <a:r>
            <a:rPr lang="en-US" dirty="0" err="1">
              <a:latin typeface="Bahnschrift Light Condensed" panose="020B0502040204020203" pitchFamily="34" charset="0"/>
            </a:rPr>
            <a:t>đem</a:t>
          </a:r>
          <a:r>
            <a:rPr lang="en-US" dirty="0">
              <a:latin typeface="Bahnschrift Light Condensed" panose="020B0502040204020203" pitchFamily="34" charset="0"/>
            </a:rPr>
            <a:t> </a:t>
          </a:r>
          <a:r>
            <a:rPr lang="en-US" dirty="0" err="1">
              <a:latin typeface="Bahnschrift Light Condensed" panose="020B0502040204020203" pitchFamily="34" charset="0"/>
            </a:rPr>
            <a:t>lại</a:t>
          </a:r>
          <a:r>
            <a:rPr lang="en-US" dirty="0">
              <a:latin typeface="Bahnschrift Light Condensed" panose="020B0502040204020203" pitchFamily="34" charset="0"/>
            </a:rPr>
            <a:t> </a:t>
          </a:r>
          <a:r>
            <a:rPr lang="en-US" dirty="0" err="1">
              <a:latin typeface="Bahnschrift Light Condensed" panose="020B0502040204020203" pitchFamily="34" charset="0"/>
            </a:rPr>
            <a:t>niềm</a:t>
          </a:r>
          <a:r>
            <a:rPr lang="en-US" dirty="0">
              <a:latin typeface="Bahnschrift Light Condensed" panose="020B0502040204020203" pitchFamily="34" charset="0"/>
            </a:rPr>
            <a:t> tin </a:t>
          </a:r>
          <a:r>
            <a:rPr lang="en-US" dirty="0" err="1">
              <a:latin typeface="Bahnschrift Light Condensed" panose="020B0502040204020203" pitchFamily="34" charset="0"/>
            </a:rPr>
            <a:t>trong</a:t>
          </a:r>
          <a:r>
            <a:rPr lang="en-US" dirty="0">
              <a:latin typeface="Bahnschrift Light Condensed" panose="020B0502040204020203" pitchFamily="34" charset="0"/>
            </a:rPr>
            <a:t> </a:t>
          </a:r>
          <a:r>
            <a:rPr lang="en-US" dirty="0" err="1">
              <a:latin typeface="Bahnschrift Light Condensed" panose="020B0502040204020203" pitchFamily="34" charset="0"/>
            </a:rPr>
            <a:t>khoa</a:t>
          </a:r>
          <a:r>
            <a:rPr lang="en-US" dirty="0">
              <a:latin typeface="Bahnschrift Light Condensed" panose="020B0502040204020203" pitchFamily="34" charset="0"/>
            </a:rPr>
            <a:t> </a:t>
          </a:r>
          <a:r>
            <a:rPr lang="en-US" dirty="0" err="1">
              <a:latin typeface="Bahnschrift Light Condensed" panose="020B0502040204020203" pitchFamily="34" charset="0"/>
            </a:rPr>
            <a:t>học</a:t>
          </a:r>
          <a:r>
            <a:rPr lang="en-US" dirty="0">
              <a:latin typeface="Bahnschrift Light Condensed" panose="020B0502040204020203" pitchFamily="34" charset="0"/>
            </a:rPr>
            <a:t> </a:t>
          </a:r>
          <a:r>
            <a:rPr lang="en-US" dirty="0" err="1">
              <a:latin typeface="Bahnschrift Light Condensed" panose="020B0502040204020203" pitchFamily="34" charset="0"/>
            </a:rPr>
            <a:t>tự</a:t>
          </a:r>
          <a:r>
            <a:rPr lang="en-US" dirty="0">
              <a:latin typeface="Bahnschrift Light Condensed" panose="020B0502040204020203" pitchFamily="34" charset="0"/>
            </a:rPr>
            <a:t> </a:t>
          </a:r>
          <a:r>
            <a:rPr lang="en-US" dirty="0" err="1">
              <a:latin typeface="Bahnschrift Light Condensed" panose="020B0502040204020203" pitchFamily="34" charset="0"/>
            </a:rPr>
            <a:t>nhiên</a:t>
          </a:r>
          <a:endParaRPr lang="en-US" dirty="0">
            <a:latin typeface="Bahnschrift Light Condensed" panose="020B0502040204020203" pitchFamily="34" charset="0"/>
          </a:endParaRPr>
        </a:p>
      </dgm:t>
    </dgm:pt>
    <dgm:pt modelId="{A28F5F3E-B15B-4A6B-AB63-9B0D4AEDDDCD}" type="parTrans" cxnId="{88DEF3AB-80BF-4A2F-88AF-2C88C9A5EFD1}">
      <dgm:prSet/>
      <dgm:spPr/>
      <dgm:t>
        <a:bodyPr/>
        <a:lstStyle/>
        <a:p>
          <a:endParaRPr lang="vi-VN"/>
        </a:p>
      </dgm:t>
    </dgm:pt>
    <dgm:pt modelId="{BE1FDA36-4F6D-4162-A6BC-F6849F1DB844}" type="sibTrans" cxnId="{88DEF3AB-80BF-4A2F-88AF-2C88C9A5EFD1}">
      <dgm:prSet/>
      <dgm:spPr/>
      <dgm:t>
        <a:bodyPr/>
        <a:lstStyle/>
        <a:p>
          <a:endParaRPr lang="en-US"/>
        </a:p>
      </dgm:t>
    </dgm:pt>
    <dgm:pt modelId="{F478FDFE-170F-4D6F-8514-A5A080F09FBB}">
      <dgm:prSet phldr="0"/>
      <dgm:spPr/>
      <dgm:t>
        <a:bodyPr/>
        <a:lstStyle/>
        <a:p>
          <a:pPr rtl="0"/>
          <a:r>
            <a:rPr lang="en-US" dirty="0" err="1">
              <a:latin typeface="Bahnschrift Light Condensed" panose="020B0502040204020203" pitchFamily="34" charset="0"/>
            </a:rPr>
            <a:t>Tạo</a:t>
          </a:r>
          <a:r>
            <a:rPr lang="en-US" dirty="0">
              <a:latin typeface="Bahnschrift Light Condensed" panose="020B0502040204020203" pitchFamily="34" charset="0"/>
            </a:rPr>
            <a:t> </a:t>
          </a:r>
          <a:r>
            <a:rPr lang="en-US" dirty="0" err="1">
              <a:latin typeface="Bahnschrift Light Condensed" panose="020B0502040204020203" pitchFamily="34" charset="0"/>
            </a:rPr>
            <a:t>tiền</a:t>
          </a:r>
          <a:r>
            <a:rPr lang="en-US" dirty="0">
              <a:latin typeface="Bahnschrift Light Condensed" panose="020B0502040204020203" pitchFamily="34" charset="0"/>
            </a:rPr>
            <a:t> </a:t>
          </a:r>
          <a:r>
            <a:rPr lang="en-US" dirty="0" err="1">
              <a:latin typeface="Bahnschrift Light Condensed" panose="020B0502040204020203" pitchFamily="34" charset="0"/>
            </a:rPr>
            <a:t>đề</a:t>
          </a:r>
          <a:r>
            <a:rPr lang="en-US" dirty="0">
              <a:latin typeface="Bahnschrift Light Condensed" panose="020B0502040204020203" pitchFamily="34" charset="0"/>
            </a:rPr>
            <a:t> </a:t>
          </a:r>
          <a:r>
            <a:rPr lang="en-US" dirty="0" err="1">
              <a:latin typeface="Bahnschrift Light Condensed" panose="020B0502040204020203" pitchFamily="34" charset="0"/>
            </a:rPr>
            <a:t>xây</a:t>
          </a:r>
          <a:r>
            <a:rPr lang="en-US" dirty="0">
              <a:latin typeface="Bahnschrift Light Condensed" panose="020B0502040204020203" pitchFamily="34" charset="0"/>
            </a:rPr>
            <a:t> </a:t>
          </a:r>
          <a:r>
            <a:rPr lang="en-US" dirty="0" err="1">
              <a:latin typeface="Bahnschrift Light Condensed" panose="020B0502040204020203" pitchFamily="34" charset="0"/>
            </a:rPr>
            <a:t>dựng</a:t>
          </a:r>
          <a:r>
            <a:rPr lang="en-US" dirty="0">
              <a:latin typeface="Bahnschrift Light Condensed" panose="020B0502040204020203" pitchFamily="34" charset="0"/>
            </a:rPr>
            <a:t> </a:t>
          </a:r>
          <a:r>
            <a:rPr lang="en-US" dirty="0" err="1">
              <a:latin typeface="Bahnschrift Light Condensed" panose="020B0502040204020203" pitchFamily="34" charset="0"/>
            </a:rPr>
            <a:t>quan</a:t>
          </a:r>
          <a:r>
            <a:rPr lang="en-US" dirty="0">
              <a:latin typeface="Bahnschrift Light Condensed" panose="020B0502040204020203" pitchFamily="34" charset="0"/>
            </a:rPr>
            <a:t> </a:t>
          </a:r>
          <a:r>
            <a:rPr lang="en-US" dirty="0" err="1">
              <a:latin typeface="Bahnschrift Light Condensed" panose="020B0502040204020203" pitchFamily="34" charset="0"/>
            </a:rPr>
            <a:t>điểm</a:t>
          </a:r>
          <a:r>
            <a:rPr lang="en-US" dirty="0">
              <a:latin typeface="Bahnschrift Light Condensed" panose="020B0502040204020203" pitchFamily="34" charset="0"/>
            </a:rPr>
            <a:t> </a:t>
          </a:r>
          <a:r>
            <a:rPr lang="en-US" dirty="0" err="1">
              <a:latin typeface="Bahnschrift Light Condensed" panose="020B0502040204020203" pitchFamily="34" charset="0"/>
            </a:rPr>
            <a:t>duy</a:t>
          </a:r>
          <a:r>
            <a:rPr lang="en-US" dirty="0">
              <a:latin typeface="Bahnschrift Light Condensed" panose="020B0502040204020203" pitchFamily="34" charset="0"/>
            </a:rPr>
            <a:t> </a:t>
          </a:r>
          <a:r>
            <a:rPr lang="en-US" dirty="0" err="1">
              <a:latin typeface="Bahnschrift Light Condensed" panose="020B0502040204020203" pitchFamily="34" charset="0"/>
            </a:rPr>
            <a:t>vật</a:t>
          </a:r>
          <a:r>
            <a:rPr lang="en-US" dirty="0">
              <a:latin typeface="Bahnschrift Light Condensed" panose="020B0502040204020203" pitchFamily="34" charset="0"/>
            </a:rPr>
            <a:t> </a:t>
          </a:r>
          <a:r>
            <a:rPr lang="en-US" dirty="0" err="1">
              <a:latin typeface="Bahnschrift Light Condensed" panose="020B0502040204020203" pitchFamily="34" charset="0"/>
            </a:rPr>
            <a:t>về</a:t>
          </a:r>
          <a:r>
            <a:rPr lang="en-US" dirty="0">
              <a:latin typeface="Bahnschrift Light Condensed" panose="020B0502040204020203" pitchFamily="34" charset="0"/>
            </a:rPr>
            <a:t> </a:t>
          </a:r>
          <a:r>
            <a:rPr lang="en-US" dirty="0" err="1">
              <a:latin typeface="Bahnschrift Light Condensed" panose="020B0502040204020203" pitchFamily="34" charset="0"/>
            </a:rPr>
            <a:t>xã</a:t>
          </a:r>
          <a:r>
            <a:rPr lang="en-US" dirty="0">
              <a:latin typeface="Bahnschrift Light Condensed" panose="020B0502040204020203" pitchFamily="34" charset="0"/>
            </a:rPr>
            <a:t> </a:t>
          </a:r>
          <a:r>
            <a:rPr lang="en-US" dirty="0" err="1">
              <a:latin typeface="Bahnschrift Light Condensed" panose="020B0502040204020203" pitchFamily="34" charset="0"/>
            </a:rPr>
            <a:t>hội</a:t>
          </a:r>
          <a:r>
            <a:rPr lang="en-US" dirty="0">
              <a:latin typeface="Bahnschrift Light Condensed" panose="020B0502040204020203" pitchFamily="34" charset="0"/>
            </a:rPr>
            <a:t>, </a:t>
          </a:r>
          <a:r>
            <a:rPr lang="en-US" dirty="0" err="1">
              <a:latin typeface="Bahnschrift Light Condensed" panose="020B0502040204020203" pitchFamily="34" charset="0"/>
            </a:rPr>
            <a:t>và</a:t>
          </a:r>
          <a:r>
            <a:rPr lang="en-US" dirty="0">
              <a:latin typeface="Bahnschrift Light Condensed" panose="020B0502040204020203" pitchFamily="34" charset="0"/>
            </a:rPr>
            <a:t> </a:t>
          </a:r>
          <a:r>
            <a:rPr lang="en-US" dirty="0" err="1">
              <a:latin typeface="Bahnschrift Light Condensed" panose="020B0502040204020203" pitchFamily="34" charset="0"/>
            </a:rPr>
            <a:t>lịch</a:t>
          </a:r>
          <a:r>
            <a:rPr lang="en-US" dirty="0">
              <a:latin typeface="Bahnschrift Light Condensed" panose="020B0502040204020203" pitchFamily="34" charset="0"/>
            </a:rPr>
            <a:t> </a:t>
          </a:r>
          <a:r>
            <a:rPr lang="en-US" dirty="0" err="1">
              <a:latin typeface="Bahnschrift Light Condensed" panose="020B0502040204020203" pitchFamily="34" charset="0"/>
            </a:rPr>
            <a:t>sử</a:t>
          </a:r>
          <a:r>
            <a:rPr lang="en-US" dirty="0">
              <a:latin typeface="Bahnschrift Light Condensed" panose="020B0502040204020203" pitchFamily="34" charset="0"/>
            </a:rPr>
            <a:t> </a:t>
          </a:r>
          <a:r>
            <a:rPr lang="en-US" dirty="0" err="1">
              <a:latin typeface="Bahnschrift Light Condensed" panose="020B0502040204020203" pitchFamily="34" charset="0"/>
            </a:rPr>
            <a:t>loài</a:t>
          </a:r>
          <a:r>
            <a:rPr lang="en-US" dirty="0">
              <a:latin typeface="Bahnschrift Light Condensed" panose="020B0502040204020203" pitchFamily="34" charset="0"/>
            </a:rPr>
            <a:t> </a:t>
          </a:r>
          <a:r>
            <a:rPr lang="en-US" dirty="0" err="1">
              <a:latin typeface="Bahnschrift Light Condensed" panose="020B0502040204020203" pitchFamily="34" charset="0"/>
            </a:rPr>
            <a:t>người</a:t>
          </a:r>
          <a:endParaRPr lang="en-US" dirty="0">
            <a:latin typeface="Bahnschrift Light Condensed" panose="020B0502040204020203" pitchFamily="34" charset="0"/>
          </a:endParaRPr>
        </a:p>
      </dgm:t>
    </dgm:pt>
    <dgm:pt modelId="{74A90D11-6E0C-4100-807D-2EF7CE1F7ACA}" type="parTrans" cxnId="{FF3E9CBB-33D8-47CF-99E8-7BB92326B59A}">
      <dgm:prSet/>
      <dgm:spPr/>
      <dgm:t>
        <a:bodyPr/>
        <a:lstStyle/>
        <a:p>
          <a:endParaRPr lang="vi-VN"/>
        </a:p>
      </dgm:t>
    </dgm:pt>
    <dgm:pt modelId="{FB2CAE39-AB1E-45DF-8DF6-62C7EFD2FBE5}" type="sibTrans" cxnId="{FF3E9CBB-33D8-47CF-99E8-7BB92326B59A}">
      <dgm:prSet/>
      <dgm:spPr/>
      <dgm:t>
        <a:bodyPr/>
        <a:lstStyle/>
        <a:p>
          <a:endParaRPr lang="en-US"/>
        </a:p>
      </dgm:t>
    </dgm:pt>
    <dgm:pt modelId="{D2489A8E-A894-4BF4-A1FD-0607C963F915}">
      <dgm:prSet phldr="0"/>
      <dgm:spPr/>
      <dgm:t>
        <a:bodyPr/>
        <a:lstStyle/>
        <a:p>
          <a:pPr rtl="0"/>
          <a:r>
            <a:rPr lang="en-US" dirty="0" err="1">
              <a:latin typeface="Bahnschrift Light Condensed" panose="020B0502040204020203" pitchFamily="34" charset="0"/>
            </a:rPr>
            <a:t>Là</a:t>
          </a:r>
          <a:r>
            <a:rPr lang="en-US" dirty="0">
              <a:latin typeface="Bahnschrift Light Condensed" panose="020B0502040204020203" pitchFamily="34" charset="0"/>
            </a:rPr>
            <a:t> </a:t>
          </a:r>
          <a:r>
            <a:rPr lang="en-US" dirty="0" err="1">
              <a:latin typeface="Bahnschrift Light Condensed" panose="020B0502040204020203" pitchFamily="34" charset="0"/>
            </a:rPr>
            <a:t>cơ</a:t>
          </a:r>
          <a:r>
            <a:rPr lang="en-US" dirty="0">
              <a:latin typeface="Bahnschrift Light Condensed" panose="020B0502040204020203" pitchFamily="34" charset="0"/>
            </a:rPr>
            <a:t> </a:t>
          </a:r>
          <a:r>
            <a:rPr lang="en-US" dirty="0" err="1">
              <a:latin typeface="Bahnschrift Light Condensed" panose="020B0502040204020203" pitchFamily="34" charset="0"/>
            </a:rPr>
            <a:t>sở</a:t>
          </a:r>
          <a:r>
            <a:rPr lang="en-US" dirty="0">
              <a:latin typeface="Bahnschrift Light Condensed" panose="020B0502040204020203" pitchFamily="34" charset="0"/>
            </a:rPr>
            <a:t> </a:t>
          </a:r>
          <a:r>
            <a:rPr lang="en-US" dirty="0" err="1">
              <a:latin typeface="Bahnschrift Light Condensed" panose="020B0502040204020203" pitchFamily="34" charset="0"/>
            </a:rPr>
            <a:t>để</a:t>
          </a:r>
          <a:r>
            <a:rPr lang="en-US" dirty="0">
              <a:latin typeface="Bahnschrift Light Condensed" panose="020B0502040204020203" pitchFamily="34" charset="0"/>
            </a:rPr>
            <a:t> </a:t>
          </a:r>
          <a:r>
            <a:rPr lang="en-US" dirty="0" err="1">
              <a:latin typeface="Bahnschrift Light Condensed" panose="020B0502040204020203" pitchFamily="34" charset="0"/>
            </a:rPr>
            <a:t>xây</a:t>
          </a:r>
          <a:r>
            <a:rPr lang="en-US" dirty="0">
              <a:latin typeface="Bahnschrift Light Condensed" panose="020B0502040204020203" pitchFamily="34" charset="0"/>
            </a:rPr>
            <a:t> </a:t>
          </a:r>
          <a:r>
            <a:rPr lang="en-US" dirty="0" err="1">
              <a:latin typeface="Bahnschrift Light Condensed" panose="020B0502040204020203" pitchFamily="34" charset="0"/>
            </a:rPr>
            <a:t>dựng</a:t>
          </a:r>
          <a:r>
            <a:rPr lang="en-US" dirty="0">
              <a:latin typeface="Bahnschrift Light Condensed" panose="020B0502040204020203" pitchFamily="34" charset="0"/>
            </a:rPr>
            <a:t> </a:t>
          </a:r>
          <a:r>
            <a:rPr lang="en-US" dirty="0" err="1">
              <a:latin typeface="Bahnschrift Light Condensed" panose="020B0502040204020203" pitchFamily="34" charset="0"/>
            </a:rPr>
            <a:t>nền</a:t>
          </a:r>
          <a:r>
            <a:rPr lang="en-US" dirty="0">
              <a:latin typeface="Bahnschrift Light Condensed" panose="020B0502040204020203" pitchFamily="34" charset="0"/>
            </a:rPr>
            <a:t> </a:t>
          </a:r>
          <a:r>
            <a:rPr lang="en-US" dirty="0" err="1">
              <a:latin typeface="Bahnschrift Light Condensed" panose="020B0502040204020203" pitchFamily="34" charset="0"/>
            </a:rPr>
            <a:t>tảng</a:t>
          </a:r>
          <a:r>
            <a:rPr lang="en-US" dirty="0">
              <a:latin typeface="Bahnschrift Light Condensed" panose="020B0502040204020203" pitchFamily="34" charset="0"/>
            </a:rPr>
            <a:t> </a:t>
          </a:r>
          <a:r>
            <a:rPr lang="en-US" dirty="0" err="1">
              <a:latin typeface="Bahnschrift Light Condensed" panose="020B0502040204020203" pitchFamily="34" charset="0"/>
            </a:rPr>
            <a:t>vững</a:t>
          </a:r>
          <a:r>
            <a:rPr lang="en-US" dirty="0">
              <a:latin typeface="Bahnschrift Light Condensed" panose="020B0502040204020203" pitchFamily="34" charset="0"/>
            </a:rPr>
            <a:t> </a:t>
          </a:r>
          <a:r>
            <a:rPr lang="en-US" dirty="0" err="1">
              <a:latin typeface="Bahnschrift Light Condensed" panose="020B0502040204020203" pitchFamily="34" charset="0"/>
            </a:rPr>
            <a:t>chắc</a:t>
          </a:r>
          <a:r>
            <a:rPr lang="en-US" dirty="0">
              <a:latin typeface="Bahnschrift Light Condensed" panose="020B0502040204020203" pitchFamily="34" charset="0"/>
            </a:rPr>
            <a:t> </a:t>
          </a:r>
          <a:r>
            <a:rPr lang="en-US" dirty="0" err="1">
              <a:latin typeface="Bahnschrift Light Condensed" panose="020B0502040204020203" pitchFamily="34" charset="0"/>
            </a:rPr>
            <a:t>cho</a:t>
          </a:r>
          <a:r>
            <a:rPr lang="en-US" dirty="0">
              <a:latin typeface="Bahnschrift Light Condensed" panose="020B0502040204020203" pitchFamily="34" charset="0"/>
            </a:rPr>
            <a:t> </a:t>
          </a:r>
          <a:r>
            <a:rPr lang="en-US" dirty="0" err="1">
              <a:latin typeface="Bahnschrift Light Condensed" panose="020B0502040204020203" pitchFamily="34" charset="0"/>
            </a:rPr>
            <a:t>sự</a:t>
          </a:r>
          <a:r>
            <a:rPr lang="en-US" dirty="0">
              <a:latin typeface="Bahnschrift Light Condensed" panose="020B0502040204020203" pitchFamily="34" charset="0"/>
            </a:rPr>
            <a:t> </a:t>
          </a:r>
          <a:r>
            <a:rPr lang="en-US" dirty="0" err="1">
              <a:latin typeface="Bahnschrift Light Condensed" panose="020B0502040204020203" pitchFamily="34" charset="0"/>
            </a:rPr>
            <a:t>liên</a:t>
          </a:r>
          <a:r>
            <a:rPr lang="en-US" dirty="0">
              <a:latin typeface="Bahnschrift Light Condensed" panose="020B0502040204020203" pitchFamily="34" charset="0"/>
            </a:rPr>
            <a:t> minh </a:t>
          </a:r>
          <a:r>
            <a:rPr lang="en-US" dirty="0" err="1">
              <a:latin typeface="Bahnschrift Light Condensed" panose="020B0502040204020203" pitchFamily="34" charset="0"/>
            </a:rPr>
            <a:t>ngày</a:t>
          </a:r>
          <a:r>
            <a:rPr lang="en-US" dirty="0">
              <a:latin typeface="Bahnschrift Light Condensed" panose="020B0502040204020203" pitchFamily="34" charset="0"/>
            </a:rPr>
            <a:t> </a:t>
          </a:r>
          <a:r>
            <a:rPr lang="en-US" dirty="0" err="1">
              <a:latin typeface="Bahnschrift Light Condensed" panose="020B0502040204020203" pitchFamily="34" charset="0"/>
            </a:rPr>
            <a:t>càng</a:t>
          </a:r>
          <a:r>
            <a:rPr lang="en-US" dirty="0">
              <a:latin typeface="Bahnschrift Light Condensed" panose="020B0502040204020203" pitchFamily="34" charset="0"/>
            </a:rPr>
            <a:t> </a:t>
          </a:r>
          <a:r>
            <a:rPr lang="en-US" dirty="0" err="1">
              <a:latin typeface="Bahnschrift Light Condensed" panose="020B0502040204020203" pitchFamily="34" charset="0"/>
            </a:rPr>
            <a:t>chặt</a:t>
          </a:r>
          <a:r>
            <a:rPr lang="en-US" dirty="0">
              <a:latin typeface="Bahnschrift Light Condensed" panose="020B0502040204020203" pitchFamily="34" charset="0"/>
            </a:rPr>
            <a:t> </a:t>
          </a:r>
          <a:r>
            <a:rPr lang="en-US" dirty="0" err="1">
              <a:latin typeface="Bahnschrift Light Condensed" panose="020B0502040204020203" pitchFamily="34" charset="0"/>
            </a:rPr>
            <a:t>chẽ</a:t>
          </a:r>
          <a:r>
            <a:rPr lang="en-US" dirty="0">
              <a:latin typeface="Bahnschrift Light Condensed" panose="020B0502040204020203" pitchFamily="34" charset="0"/>
            </a:rPr>
            <a:t> </a:t>
          </a:r>
          <a:r>
            <a:rPr lang="en-US" dirty="0" err="1">
              <a:latin typeface="Bahnschrift Light Condensed" panose="020B0502040204020203" pitchFamily="34" charset="0"/>
            </a:rPr>
            <a:t>giữa</a:t>
          </a:r>
          <a:r>
            <a:rPr lang="en-US" dirty="0">
              <a:latin typeface="Bahnschrift Light Condensed" panose="020B0502040204020203" pitchFamily="34" charset="0"/>
            </a:rPr>
            <a:t> </a:t>
          </a:r>
          <a:r>
            <a:rPr lang="en-US" dirty="0" err="1">
              <a:latin typeface="Bahnschrift Light Condensed" panose="020B0502040204020203" pitchFamily="34" charset="0"/>
            </a:rPr>
            <a:t>triết</a:t>
          </a:r>
          <a:r>
            <a:rPr lang="en-US" dirty="0">
              <a:latin typeface="Bahnschrift Light Condensed" panose="020B0502040204020203" pitchFamily="34" charset="0"/>
            </a:rPr>
            <a:t> </a:t>
          </a:r>
          <a:r>
            <a:rPr lang="en-US" dirty="0" err="1">
              <a:latin typeface="Bahnschrift Light Condensed" panose="020B0502040204020203" pitchFamily="34" charset="0"/>
            </a:rPr>
            <a:t>học</a:t>
          </a:r>
          <a:r>
            <a:rPr lang="en-US" dirty="0">
              <a:latin typeface="Bahnschrift Light Condensed" panose="020B0502040204020203" pitchFamily="34" charset="0"/>
            </a:rPr>
            <a:t> </a:t>
          </a:r>
          <a:r>
            <a:rPr lang="en-US" dirty="0" err="1">
              <a:latin typeface="Bahnschrift Light Condensed" panose="020B0502040204020203" pitchFamily="34" charset="0"/>
            </a:rPr>
            <a:t>duy</a:t>
          </a:r>
          <a:r>
            <a:rPr lang="en-US" dirty="0">
              <a:latin typeface="Bahnschrift Light Condensed" panose="020B0502040204020203" pitchFamily="34" charset="0"/>
            </a:rPr>
            <a:t> </a:t>
          </a:r>
          <a:r>
            <a:rPr lang="en-US" dirty="0" err="1">
              <a:latin typeface="Bahnschrift Light Condensed" panose="020B0502040204020203" pitchFamily="34" charset="0"/>
            </a:rPr>
            <a:t>vật</a:t>
          </a:r>
          <a:r>
            <a:rPr lang="en-US" dirty="0">
              <a:latin typeface="Bahnschrift Light Condensed" panose="020B0502040204020203" pitchFamily="34" charset="0"/>
            </a:rPr>
            <a:t> </a:t>
          </a:r>
          <a:r>
            <a:rPr lang="en-US" dirty="0" err="1">
              <a:latin typeface="Bahnschrift Light Condensed" panose="020B0502040204020203" pitchFamily="34" charset="0"/>
            </a:rPr>
            <a:t>biện</a:t>
          </a:r>
          <a:r>
            <a:rPr lang="en-US" dirty="0">
              <a:latin typeface="Bahnschrift Light Condensed" panose="020B0502040204020203" pitchFamily="34" charset="0"/>
            </a:rPr>
            <a:t> </a:t>
          </a:r>
          <a:r>
            <a:rPr lang="en-US" dirty="0" err="1">
              <a:latin typeface="Bahnschrift Light Condensed" panose="020B0502040204020203" pitchFamily="34" charset="0"/>
            </a:rPr>
            <a:t>chứng</a:t>
          </a:r>
          <a:r>
            <a:rPr lang="en-US" dirty="0">
              <a:latin typeface="Bahnschrift Light Condensed" panose="020B0502040204020203" pitchFamily="34" charset="0"/>
            </a:rPr>
            <a:t> </a:t>
          </a:r>
          <a:r>
            <a:rPr lang="en-US" dirty="0" err="1">
              <a:latin typeface="Bahnschrift Light Condensed" panose="020B0502040204020203" pitchFamily="34" charset="0"/>
            </a:rPr>
            <a:t>với</a:t>
          </a:r>
          <a:r>
            <a:rPr lang="en-US" dirty="0">
              <a:latin typeface="Bahnschrift Light Condensed" panose="020B0502040204020203" pitchFamily="34" charset="0"/>
            </a:rPr>
            <a:t> </a:t>
          </a:r>
          <a:r>
            <a:rPr lang="en-US" dirty="0" err="1">
              <a:latin typeface="Bahnschrift Light Condensed" panose="020B0502040204020203" pitchFamily="34" charset="0"/>
            </a:rPr>
            <a:t>khoa</a:t>
          </a:r>
          <a:r>
            <a:rPr lang="en-US" dirty="0">
              <a:latin typeface="Bahnschrift Light Condensed" panose="020B0502040204020203" pitchFamily="34" charset="0"/>
            </a:rPr>
            <a:t> </a:t>
          </a:r>
          <a:r>
            <a:rPr lang="en-US" dirty="0" err="1">
              <a:latin typeface="Bahnschrift Light Condensed" panose="020B0502040204020203" pitchFamily="34" charset="0"/>
            </a:rPr>
            <a:t>học</a:t>
          </a:r>
          <a:endParaRPr lang="en-US" dirty="0">
            <a:latin typeface="Bahnschrift Light Condensed" panose="020B0502040204020203" pitchFamily="34" charset="0"/>
          </a:endParaRPr>
        </a:p>
      </dgm:t>
    </dgm:pt>
    <dgm:pt modelId="{E5E59DB5-A047-4A04-B69E-EDE6ED731EDF}" type="parTrans" cxnId="{6BF4EE8C-74C0-406F-B27C-73F9589D12DB}">
      <dgm:prSet/>
      <dgm:spPr/>
      <dgm:t>
        <a:bodyPr/>
        <a:lstStyle/>
        <a:p>
          <a:endParaRPr lang="vi-VN"/>
        </a:p>
      </dgm:t>
    </dgm:pt>
    <dgm:pt modelId="{944D1760-C255-4D70-9F09-FD5DE1A5F9EF}" type="sibTrans" cxnId="{6BF4EE8C-74C0-406F-B27C-73F9589D12DB}">
      <dgm:prSet/>
      <dgm:spPr/>
      <dgm:t>
        <a:bodyPr/>
        <a:lstStyle/>
        <a:p>
          <a:endParaRPr lang="vi-VN"/>
        </a:p>
      </dgm:t>
    </dgm:pt>
    <dgm:pt modelId="{429D4182-C8D3-4B6B-B0F6-771138FE515B}" type="pres">
      <dgm:prSet presAssocID="{B032F663-3682-4DA6-B0BD-1E7635840759}" presName="vert0" presStyleCnt="0">
        <dgm:presLayoutVars>
          <dgm:dir/>
          <dgm:animOne val="branch"/>
          <dgm:animLvl val="lvl"/>
        </dgm:presLayoutVars>
      </dgm:prSet>
      <dgm:spPr/>
      <dgm:t>
        <a:bodyPr/>
        <a:lstStyle/>
        <a:p>
          <a:endParaRPr lang="en-US"/>
        </a:p>
      </dgm:t>
    </dgm:pt>
    <dgm:pt modelId="{A7BA3778-E334-4F18-9875-F302F18850E0}" type="pres">
      <dgm:prSet presAssocID="{F8289117-83A6-4E4B-9AD6-A2CC88142D9C}" presName="thickLine" presStyleLbl="alignNode1" presStyleIdx="0" presStyleCnt="5"/>
      <dgm:spPr/>
    </dgm:pt>
    <dgm:pt modelId="{97F12732-DDB1-4237-82CF-57AE0FAA1962}" type="pres">
      <dgm:prSet presAssocID="{F8289117-83A6-4E4B-9AD6-A2CC88142D9C}" presName="horz1" presStyleCnt="0"/>
      <dgm:spPr/>
    </dgm:pt>
    <dgm:pt modelId="{5A274DEB-2B41-46AB-9BE1-7402413C23DB}" type="pres">
      <dgm:prSet presAssocID="{F8289117-83A6-4E4B-9AD6-A2CC88142D9C}" presName="tx1" presStyleLbl="revTx" presStyleIdx="0" presStyleCnt="5"/>
      <dgm:spPr/>
      <dgm:t>
        <a:bodyPr/>
        <a:lstStyle/>
        <a:p>
          <a:endParaRPr lang="en-US"/>
        </a:p>
      </dgm:t>
    </dgm:pt>
    <dgm:pt modelId="{6B1C2CFF-E6A2-42D9-AABC-949CFE53C9A8}" type="pres">
      <dgm:prSet presAssocID="{F8289117-83A6-4E4B-9AD6-A2CC88142D9C}" presName="vert1" presStyleCnt="0"/>
      <dgm:spPr/>
    </dgm:pt>
    <dgm:pt modelId="{7F645F2B-7FE7-4526-9942-4E005E3BDDB0}" type="pres">
      <dgm:prSet presAssocID="{4CF90192-9CA4-4CA9-934C-3BD6FFA0D112}" presName="thickLine" presStyleLbl="alignNode1" presStyleIdx="1" presStyleCnt="5"/>
      <dgm:spPr/>
    </dgm:pt>
    <dgm:pt modelId="{D4323960-DE24-4F8A-A231-1811896C1062}" type="pres">
      <dgm:prSet presAssocID="{4CF90192-9CA4-4CA9-934C-3BD6FFA0D112}" presName="horz1" presStyleCnt="0"/>
      <dgm:spPr/>
    </dgm:pt>
    <dgm:pt modelId="{5599C48F-9B44-4AE8-B2D9-2A7D8C123F62}" type="pres">
      <dgm:prSet presAssocID="{4CF90192-9CA4-4CA9-934C-3BD6FFA0D112}" presName="tx1" presStyleLbl="revTx" presStyleIdx="1" presStyleCnt="5"/>
      <dgm:spPr/>
      <dgm:t>
        <a:bodyPr/>
        <a:lstStyle/>
        <a:p>
          <a:endParaRPr lang="en-US"/>
        </a:p>
      </dgm:t>
    </dgm:pt>
    <dgm:pt modelId="{2987ADF6-2105-430A-8D7B-1A7B4AFC62BC}" type="pres">
      <dgm:prSet presAssocID="{4CF90192-9CA4-4CA9-934C-3BD6FFA0D112}" presName="vert1" presStyleCnt="0"/>
      <dgm:spPr/>
    </dgm:pt>
    <dgm:pt modelId="{BA1602FC-842D-41ED-9D26-E5266D2B5E75}" type="pres">
      <dgm:prSet presAssocID="{1BD87537-AD7C-4E94-AA55-AA69398AE5DB}" presName="thickLine" presStyleLbl="alignNode1" presStyleIdx="2" presStyleCnt="5"/>
      <dgm:spPr/>
    </dgm:pt>
    <dgm:pt modelId="{4252E3B3-79EE-4B5D-B799-97C04E2A764C}" type="pres">
      <dgm:prSet presAssocID="{1BD87537-AD7C-4E94-AA55-AA69398AE5DB}" presName="horz1" presStyleCnt="0"/>
      <dgm:spPr/>
    </dgm:pt>
    <dgm:pt modelId="{5CBEF422-7864-41AC-85D7-D8E1DC9B78E8}" type="pres">
      <dgm:prSet presAssocID="{1BD87537-AD7C-4E94-AA55-AA69398AE5DB}" presName="tx1" presStyleLbl="revTx" presStyleIdx="2" presStyleCnt="5"/>
      <dgm:spPr/>
      <dgm:t>
        <a:bodyPr/>
        <a:lstStyle/>
        <a:p>
          <a:endParaRPr lang="en-US"/>
        </a:p>
      </dgm:t>
    </dgm:pt>
    <dgm:pt modelId="{CDC3703F-9F34-4300-8119-E91FA70855BB}" type="pres">
      <dgm:prSet presAssocID="{1BD87537-AD7C-4E94-AA55-AA69398AE5DB}" presName="vert1" presStyleCnt="0"/>
      <dgm:spPr/>
    </dgm:pt>
    <dgm:pt modelId="{097D108C-3B1C-4922-A250-DED07D622B37}" type="pres">
      <dgm:prSet presAssocID="{F478FDFE-170F-4D6F-8514-A5A080F09FBB}" presName="thickLine" presStyleLbl="alignNode1" presStyleIdx="3" presStyleCnt="5"/>
      <dgm:spPr/>
    </dgm:pt>
    <dgm:pt modelId="{0AF1E991-2315-4458-BE31-38E35ADD7B1F}" type="pres">
      <dgm:prSet presAssocID="{F478FDFE-170F-4D6F-8514-A5A080F09FBB}" presName="horz1" presStyleCnt="0"/>
      <dgm:spPr/>
    </dgm:pt>
    <dgm:pt modelId="{02A60D45-05F8-468B-8D98-C8846B2F9077}" type="pres">
      <dgm:prSet presAssocID="{F478FDFE-170F-4D6F-8514-A5A080F09FBB}" presName="tx1" presStyleLbl="revTx" presStyleIdx="3" presStyleCnt="5"/>
      <dgm:spPr/>
      <dgm:t>
        <a:bodyPr/>
        <a:lstStyle/>
        <a:p>
          <a:endParaRPr lang="en-US"/>
        </a:p>
      </dgm:t>
    </dgm:pt>
    <dgm:pt modelId="{D5485C23-E8E6-4449-9F24-FD0E6644C6C0}" type="pres">
      <dgm:prSet presAssocID="{F478FDFE-170F-4D6F-8514-A5A080F09FBB}" presName="vert1" presStyleCnt="0"/>
      <dgm:spPr/>
    </dgm:pt>
    <dgm:pt modelId="{B5369A3D-FAF7-4883-94B0-3AE0A9BBEEE4}" type="pres">
      <dgm:prSet presAssocID="{D2489A8E-A894-4BF4-A1FD-0607C963F915}" presName="thickLine" presStyleLbl="alignNode1" presStyleIdx="4" presStyleCnt="5"/>
      <dgm:spPr/>
    </dgm:pt>
    <dgm:pt modelId="{CE8121E9-F48F-407A-90B5-DF3FFBA420A6}" type="pres">
      <dgm:prSet presAssocID="{D2489A8E-A894-4BF4-A1FD-0607C963F915}" presName="horz1" presStyleCnt="0"/>
      <dgm:spPr/>
    </dgm:pt>
    <dgm:pt modelId="{079DEA01-C324-433F-88FF-4D582CD40709}" type="pres">
      <dgm:prSet presAssocID="{D2489A8E-A894-4BF4-A1FD-0607C963F915}" presName="tx1" presStyleLbl="revTx" presStyleIdx="4" presStyleCnt="5"/>
      <dgm:spPr/>
      <dgm:t>
        <a:bodyPr/>
        <a:lstStyle/>
        <a:p>
          <a:endParaRPr lang="en-US"/>
        </a:p>
      </dgm:t>
    </dgm:pt>
    <dgm:pt modelId="{EC69462E-EC22-478B-B872-23E3B238423D}" type="pres">
      <dgm:prSet presAssocID="{D2489A8E-A894-4BF4-A1FD-0607C963F915}" presName="vert1" presStyleCnt="0"/>
      <dgm:spPr/>
    </dgm:pt>
  </dgm:ptLst>
  <dgm:cxnLst>
    <dgm:cxn modelId="{F4E59078-037F-4CB7-82A1-19B362EB33A9}" type="presOf" srcId="{F8289117-83A6-4E4B-9AD6-A2CC88142D9C}" destId="{5A274DEB-2B41-46AB-9BE1-7402413C23DB}" srcOrd="0" destOrd="0" presId="urn:microsoft.com/office/officeart/2008/layout/LinedList"/>
    <dgm:cxn modelId="{88DEF3AB-80BF-4A2F-88AF-2C88C9A5EFD1}" srcId="{B032F663-3682-4DA6-B0BD-1E7635840759}" destId="{1BD87537-AD7C-4E94-AA55-AA69398AE5DB}" srcOrd="2" destOrd="0" parTransId="{A28F5F3E-B15B-4A6B-AB63-9B0D4AEDDDCD}" sibTransId="{BE1FDA36-4F6D-4162-A6BC-F6849F1DB844}"/>
    <dgm:cxn modelId="{9D4143BF-3F91-4FDF-8DF4-FFBDC6B3648C}" srcId="{B032F663-3682-4DA6-B0BD-1E7635840759}" destId="{F8289117-83A6-4E4B-9AD6-A2CC88142D9C}" srcOrd="0" destOrd="0" parTransId="{6585840D-DF56-483A-B94C-5BE612D087FF}" sibTransId="{B87BB5AD-09D0-478F-A3ED-BE7EBD18228E}"/>
    <dgm:cxn modelId="{910C6F63-99E1-47F1-9909-3A4A445284E8}" srcId="{B032F663-3682-4DA6-B0BD-1E7635840759}" destId="{4CF90192-9CA4-4CA9-934C-3BD6FFA0D112}" srcOrd="1" destOrd="0" parTransId="{7C7731CC-B654-4820-BA0F-91ABFD6515BD}" sibTransId="{5813C7E9-061B-436F-BE84-CC083B43F844}"/>
    <dgm:cxn modelId="{9FEE9573-E4B8-4E37-B685-8C195988D0D8}" type="presOf" srcId="{D2489A8E-A894-4BF4-A1FD-0607C963F915}" destId="{079DEA01-C324-433F-88FF-4D582CD40709}" srcOrd="0" destOrd="0" presId="urn:microsoft.com/office/officeart/2008/layout/LinedList"/>
    <dgm:cxn modelId="{E1CC1BC2-2213-4269-91F0-1245D3702DB4}" type="presOf" srcId="{F478FDFE-170F-4D6F-8514-A5A080F09FBB}" destId="{02A60D45-05F8-468B-8D98-C8846B2F9077}" srcOrd="0" destOrd="0" presId="urn:microsoft.com/office/officeart/2008/layout/LinedList"/>
    <dgm:cxn modelId="{FFFF8B45-E179-4BF5-8554-9FDFD510A531}" type="presOf" srcId="{4CF90192-9CA4-4CA9-934C-3BD6FFA0D112}" destId="{5599C48F-9B44-4AE8-B2D9-2A7D8C123F62}" srcOrd="0" destOrd="0" presId="urn:microsoft.com/office/officeart/2008/layout/LinedList"/>
    <dgm:cxn modelId="{FF3E9CBB-33D8-47CF-99E8-7BB92326B59A}" srcId="{B032F663-3682-4DA6-B0BD-1E7635840759}" destId="{F478FDFE-170F-4D6F-8514-A5A080F09FBB}" srcOrd="3" destOrd="0" parTransId="{74A90D11-6E0C-4100-807D-2EF7CE1F7ACA}" sibTransId="{FB2CAE39-AB1E-45DF-8DF6-62C7EFD2FBE5}"/>
    <dgm:cxn modelId="{0E9696BC-FAFD-4419-AC42-42C918B15C82}" type="presOf" srcId="{B032F663-3682-4DA6-B0BD-1E7635840759}" destId="{429D4182-C8D3-4B6B-B0F6-771138FE515B}" srcOrd="0" destOrd="0" presId="urn:microsoft.com/office/officeart/2008/layout/LinedList"/>
    <dgm:cxn modelId="{A7F4C694-6D45-4204-89A0-3877185B900A}" type="presOf" srcId="{1BD87537-AD7C-4E94-AA55-AA69398AE5DB}" destId="{5CBEF422-7864-41AC-85D7-D8E1DC9B78E8}" srcOrd="0" destOrd="0" presId="urn:microsoft.com/office/officeart/2008/layout/LinedList"/>
    <dgm:cxn modelId="{6BF4EE8C-74C0-406F-B27C-73F9589D12DB}" srcId="{B032F663-3682-4DA6-B0BD-1E7635840759}" destId="{D2489A8E-A894-4BF4-A1FD-0607C963F915}" srcOrd="4" destOrd="0" parTransId="{E5E59DB5-A047-4A04-B69E-EDE6ED731EDF}" sibTransId="{944D1760-C255-4D70-9F09-FD5DE1A5F9EF}"/>
    <dgm:cxn modelId="{E222B479-2365-4FA3-BB4F-A26467D706A8}" type="presParOf" srcId="{429D4182-C8D3-4B6B-B0F6-771138FE515B}" destId="{A7BA3778-E334-4F18-9875-F302F18850E0}" srcOrd="0" destOrd="0" presId="urn:microsoft.com/office/officeart/2008/layout/LinedList"/>
    <dgm:cxn modelId="{32BC88A6-E5B1-406D-8135-DC699AEF5A3C}" type="presParOf" srcId="{429D4182-C8D3-4B6B-B0F6-771138FE515B}" destId="{97F12732-DDB1-4237-82CF-57AE0FAA1962}" srcOrd="1" destOrd="0" presId="urn:microsoft.com/office/officeart/2008/layout/LinedList"/>
    <dgm:cxn modelId="{D914747F-98B2-4B39-90F9-59F84B35F859}" type="presParOf" srcId="{97F12732-DDB1-4237-82CF-57AE0FAA1962}" destId="{5A274DEB-2B41-46AB-9BE1-7402413C23DB}" srcOrd="0" destOrd="0" presId="urn:microsoft.com/office/officeart/2008/layout/LinedList"/>
    <dgm:cxn modelId="{B078C51D-ECA8-46D7-9C38-84F3723C2AC4}" type="presParOf" srcId="{97F12732-DDB1-4237-82CF-57AE0FAA1962}" destId="{6B1C2CFF-E6A2-42D9-AABC-949CFE53C9A8}" srcOrd="1" destOrd="0" presId="urn:microsoft.com/office/officeart/2008/layout/LinedList"/>
    <dgm:cxn modelId="{325A6CCF-C840-44A1-8D71-559CF1803E09}" type="presParOf" srcId="{429D4182-C8D3-4B6B-B0F6-771138FE515B}" destId="{7F645F2B-7FE7-4526-9942-4E005E3BDDB0}" srcOrd="2" destOrd="0" presId="urn:microsoft.com/office/officeart/2008/layout/LinedList"/>
    <dgm:cxn modelId="{F445EB15-FC6D-467A-BF0A-489A11BC76FB}" type="presParOf" srcId="{429D4182-C8D3-4B6B-B0F6-771138FE515B}" destId="{D4323960-DE24-4F8A-A231-1811896C1062}" srcOrd="3" destOrd="0" presId="urn:microsoft.com/office/officeart/2008/layout/LinedList"/>
    <dgm:cxn modelId="{197E2B0F-1879-4EEA-A752-3C138F345B0E}" type="presParOf" srcId="{D4323960-DE24-4F8A-A231-1811896C1062}" destId="{5599C48F-9B44-4AE8-B2D9-2A7D8C123F62}" srcOrd="0" destOrd="0" presId="urn:microsoft.com/office/officeart/2008/layout/LinedList"/>
    <dgm:cxn modelId="{273DB7D1-CE2F-4B3D-AC54-57510A7EC744}" type="presParOf" srcId="{D4323960-DE24-4F8A-A231-1811896C1062}" destId="{2987ADF6-2105-430A-8D7B-1A7B4AFC62BC}" srcOrd="1" destOrd="0" presId="urn:microsoft.com/office/officeart/2008/layout/LinedList"/>
    <dgm:cxn modelId="{0FEF4DF2-F368-4519-B925-8626426CF03C}" type="presParOf" srcId="{429D4182-C8D3-4B6B-B0F6-771138FE515B}" destId="{BA1602FC-842D-41ED-9D26-E5266D2B5E75}" srcOrd="4" destOrd="0" presId="urn:microsoft.com/office/officeart/2008/layout/LinedList"/>
    <dgm:cxn modelId="{D7476376-65D0-4155-B46D-82E88965F3C9}" type="presParOf" srcId="{429D4182-C8D3-4B6B-B0F6-771138FE515B}" destId="{4252E3B3-79EE-4B5D-B799-97C04E2A764C}" srcOrd="5" destOrd="0" presId="urn:microsoft.com/office/officeart/2008/layout/LinedList"/>
    <dgm:cxn modelId="{2E1ADD01-7620-4AD5-A56E-30FB2CF46A9B}" type="presParOf" srcId="{4252E3B3-79EE-4B5D-B799-97C04E2A764C}" destId="{5CBEF422-7864-41AC-85D7-D8E1DC9B78E8}" srcOrd="0" destOrd="0" presId="urn:microsoft.com/office/officeart/2008/layout/LinedList"/>
    <dgm:cxn modelId="{0BBEE3C2-0966-4D86-8466-26A5F9391749}" type="presParOf" srcId="{4252E3B3-79EE-4B5D-B799-97C04E2A764C}" destId="{CDC3703F-9F34-4300-8119-E91FA70855BB}" srcOrd="1" destOrd="0" presId="urn:microsoft.com/office/officeart/2008/layout/LinedList"/>
    <dgm:cxn modelId="{9235D55D-165B-4EE7-A4B1-DFBA9B9B7103}" type="presParOf" srcId="{429D4182-C8D3-4B6B-B0F6-771138FE515B}" destId="{097D108C-3B1C-4922-A250-DED07D622B37}" srcOrd="6" destOrd="0" presId="urn:microsoft.com/office/officeart/2008/layout/LinedList"/>
    <dgm:cxn modelId="{04FB041C-BF1B-4DDA-B279-FC4B85F5F6D3}" type="presParOf" srcId="{429D4182-C8D3-4B6B-B0F6-771138FE515B}" destId="{0AF1E991-2315-4458-BE31-38E35ADD7B1F}" srcOrd="7" destOrd="0" presId="urn:microsoft.com/office/officeart/2008/layout/LinedList"/>
    <dgm:cxn modelId="{4B40DEE2-A579-437E-8886-99B8590B5602}" type="presParOf" srcId="{0AF1E991-2315-4458-BE31-38E35ADD7B1F}" destId="{02A60D45-05F8-468B-8D98-C8846B2F9077}" srcOrd="0" destOrd="0" presId="urn:microsoft.com/office/officeart/2008/layout/LinedList"/>
    <dgm:cxn modelId="{6841107D-6684-488B-BCE8-31237F84E584}" type="presParOf" srcId="{0AF1E991-2315-4458-BE31-38E35ADD7B1F}" destId="{D5485C23-E8E6-4449-9F24-FD0E6644C6C0}" srcOrd="1" destOrd="0" presId="urn:microsoft.com/office/officeart/2008/layout/LinedList"/>
    <dgm:cxn modelId="{08FFBF33-C7B8-4309-995F-5F3E6BF922A1}" type="presParOf" srcId="{429D4182-C8D3-4B6B-B0F6-771138FE515B}" destId="{B5369A3D-FAF7-4883-94B0-3AE0A9BBEEE4}" srcOrd="8" destOrd="0" presId="urn:microsoft.com/office/officeart/2008/layout/LinedList"/>
    <dgm:cxn modelId="{DC920E45-8822-4899-93BE-942F9BEC0652}" type="presParOf" srcId="{429D4182-C8D3-4B6B-B0F6-771138FE515B}" destId="{CE8121E9-F48F-407A-90B5-DF3FFBA420A6}" srcOrd="9" destOrd="0" presId="urn:microsoft.com/office/officeart/2008/layout/LinedList"/>
    <dgm:cxn modelId="{168C712F-97A8-4C77-8413-CDC718C4C792}" type="presParOf" srcId="{CE8121E9-F48F-407A-90B5-DF3FFBA420A6}" destId="{079DEA01-C324-433F-88FF-4D582CD40709}" srcOrd="0" destOrd="0" presId="urn:microsoft.com/office/officeart/2008/layout/LinedList"/>
    <dgm:cxn modelId="{DDE45BBE-193F-4585-88A4-09E39C9AA24C}" type="presParOf" srcId="{CE8121E9-F48F-407A-90B5-DF3FFBA420A6}" destId="{EC69462E-EC22-478B-B872-23E3B238423D}" srcOrd="1" destOrd="0" presId="urn:microsoft.com/office/officeart/2008/layout/LinedList"/>
  </dgm:cxnLst>
  <dgm:bg>
    <a:solidFill>
      <a:schemeClr val="accent2">
        <a:lumMod val="20000"/>
        <a:lumOff val="80000"/>
      </a:schemeClr>
    </a:solid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CEA8F19-1DF4-4A69-B7D8-CA4E33BE1145}" type="doc">
      <dgm:prSet loTypeId="urn:microsoft.com/office/officeart/2005/8/layout/pyramid2" loCatId="pyramid" qsTypeId="urn:microsoft.com/office/officeart/2005/8/quickstyle/simple2" qsCatId="simple" csTypeId="urn:microsoft.com/office/officeart/2005/8/colors/accent6_2" csCatId="accent6" phldr="1"/>
      <dgm:spPr/>
    </dgm:pt>
    <dgm:pt modelId="{78370D16-62D2-466C-9A43-DE6615FEA03F}">
      <dgm:prSet phldrT="[Text]" phldr="0"/>
      <dgm:spPr/>
      <dgm:t>
        <a:bodyPr/>
        <a:lstStyle/>
        <a:p>
          <a:pPr rtl="0"/>
          <a:r>
            <a:rPr lang="en-US" err="1">
              <a:solidFill>
                <a:srgbClr val="C00000"/>
              </a:solidFill>
              <a:latin typeface="Calibri Light" panose="020F0302020204030204"/>
            </a:rPr>
            <a:t>Xã</a:t>
          </a:r>
          <a:r>
            <a:rPr lang="en-US">
              <a:solidFill>
                <a:srgbClr val="C00000"/>
              </a:solidFill>
              <a:latin typeface="Calibri Light" panose="020F0302020204030204"/>
            </a:rPr>
            <a:t> </a:t>
          </a:r>
          <a:r>
            <a:rPr lang="en-US" err="1">
              <a:solidFill>
                <a:srgbClr val="C00000"/>
              </a:solidFill>
              <a:latin typeface="Calibri Light" panose="020F0302020204030204"/>
            </a:rPr>
            <a:t>hội</a:t>
          </a:r>
          <a:endParaRPr lang="en-US">
            <a:solidFill>
              <a:srgbClr val="C00000"/>
            </a:solidFill>
          </a:endParaRPr>
        </a:p>
      </dgm:t>
    </dgm:pt>
    <dgm:pt modelId="{922FDC48-06F6-4337-9166-22AE27057857}" type="parTrans" cxnId="{668C2E72-4817-49EF-9749-0A516258EC0B}">
      <dgm:prSet/>
      <dgm:spPr/>
      <dgm:t>
        <a:bodyPr/>
        <a:lstStyle/>
        <a:p>
          <a:endParaRPr lang="en-US"/>
        </a:p>
      </dgm:t>
    </dgm:pt>
    <dgm:pt modelId="{C578E41F-B867-40F2-954B-C4FE8F2707D3}" type="sibTrans" cxnId="{668C2E72-4817-49EF-9749-0A516258EC0B}">
      <dgm:prSet/>
      <dgm:spPr/>
      <dgm:t>
        <a:bodyPr/>
        <a:lstStyle/>
        <a:p>
          <a:endParaRPr lang="en-US"/>
        </a:p>
      </dgm:t>
    </dgm:pt>
    <dgm:pt modelId="{0810C888-A33E-4D16-8D2C-2DA13AFAAAD0}">
      <dgm:prSet phldrT="[Text]" phldr="0"/>
      <dgm:spPr/>
      <dgm:t>
        <a:bodyPr/>
        <a:lstStyle/>
        <a:p>
          <a:r>
            <a:rPr lang="en-US">
              <a:solidFill>
                <a:srgbClr val="C00000"/>
              </a:solidFill>
              <a:latin typeface="Calibri Light" panose="020F0302020204030204"/>
            </a:rPr>
            <a:t>Sinh</a:t>
          </a:r>
          <a:endParaRPr lang="en-US">
            <a:solidFill>
              <a:srgbClr val="C00000"/>
            </a:solidFill>
          </a:endParaRPr>
        </a:p>
      </dgm:t>
    </dgm:pt>
    <dgm:pt modelId="{72279A9D-BD44-4620-BEFF-3F5BE554F1C3}" type="parTrans" cxnId="{5330B4EE-963C-4164-831B-8726C36D0E41}">
      <dgm:prSet/>
      <dgm:spPr/>
      <dgm:t>
        <a:bodyPr/>
        <a:lstStyle/>
        <a:p>
          <a:endParaRPr lang="en-US"/>
        </a:p>
      </dgm:t>
    </dgm:pt>
    <dgm:pt modelId="{C330200E-4182-41C0-A057-756A1EAC7EA8}" type="sibTrans" cxnId="{5330B4EE-963C-4164-831B-8726C36D0E41}">
      <dgm:prSet/>
      <dgm:spPr/>
      <dgm:t>
        <a:bodyPr/>
        <a:lstStyle/>
        <a:p>
          <a:endParaRPr lang="en-US"/>
        </a:p>
      </dgm:t>
    </dgm:pt>
    <dgm:pt modelId="{37990B58-8D3C-41B6-A86A-4E1557A975BC}">
      <dgm:prSet phldrT="[Text]" phldr="0"/>
      <dgm:spPr/>
      <dgm:t>
        <a:bodyPr/>
        <a:lstStyle/>
        <a:p>
          <a:r>
            <a:rPr lang="en-US" err="1">
              <a:solidFill>
                <a:srgbClr val="C00000"/>
              </a:solidFill>
              <a:latin typeface="Calibri Light" panose="020F0302020204030204"/>
            </a:rPr>
            <a:t>Hóa</a:t>
          </a:r>
          <a:endParaRPr lang="en-US">
            <a:solidFill>
              <a:srgbClr val="C00000"/>
            </a:solidFill>
          </a:endParaRPr>
        </a:p>
      </dgm:t>
    </dgm:pt>
    <dgm:pt modelId="{2D324E54-1357-4DA9-8BB9-11F44C189993}" type="parTrans" cxnId="{C8706F24-7A14-4EEF-B84B-597DE4618A14}">
      <dgm:prSet/>
      <dgm:spPr/>
      <dgm:t>
        <a:bodyPr/>
        <a:lstStyle/>
        <a:p>
          <a:endParaRPr lang="en-US"/>
        </a:p>
      </dgm:t>
    </dgm:pt>
    <dgm:pt modelId="{23625FF9-CDDF-49B6-944B-5CE842FD5EF1}" type="sibTrans" cxnId="{C8706F24-7A14-4EEF-B84B-597DE4618A14}">
      <dgm:prSet/>
      <dgm:spPr/>
      <dgm:t>
        <a:bodyPr/>
        <a:lstStyle/>
        <a:p>
          <a:endParaRPr lang="en-US"/>
        </a:p>
      </dgm:t>
    </dgm:pt>
    <dgm:pt modelId="{982DEDF9-F57D-435F-BB79-225ABCB0994B}">
      <dgm:prSet phldr="0"/>
      <dgm:spPr/>
      <dgm:t>
        <a:bodyPr/>
        <a:lstStyle/>
        <a:p>
          <a:pPr rtl="0"/>
          <a:r>
            <a:rPr lang="en-US">
              <a:solidFill>
                <a:srgbClr val="C00000"/>
              </a:solidFill>
              <a:latin typeface="Calibri Light" panose="020F0302020204030204"/>
            </a:rPr>
            <a:t>Lý </a:t>
          </a:r>
        </a:p>
      </dgm:t>
    </dgm:pt>
    <dgm:pt modelId="{631694F6-54C1-4103-AF3A-05F4277FDD7F}" type="parTrans" cxnId="{FB2D6E5C-25DC-4D92-860A-D938C2964734}">
      <dgm:prSet/>
      <dgm:spPr/>
      <dgm:t>
        <a:bodyPr/>
        <a:lstStyle/>
        <a:p>
          <a:endParaRPr lang="en-US"/>
        </a:p>
      </dgm:t>
    </dgm:pt>
    <dgm:pt modelId="{21F279F6-1691-44D8-BE69-18C69F9C3051}" type="sibTrans" cxnId="{FB2D6E5C-25DC-4D92-860A-D938C2964734}">
      <dgm:prSet/>
      <dgm:spPr/>
      <dgm:t>
        <a:bodyPr/>
        <a:lstStyle/>
        <a:p>
          <a:endParaRPr lang="en-US"/>
        </a:p>
      </dgm:t>
    </dgm:pt>
    <dgm:pt modelId="{5BD5F23A-EA62-4239-86E8-F4B0480A8652}">
      <dgm:prSet phldr="0"/>
      <dgm:spPr/>
      <dgm:t>
        <a:bodyPr/>
        <a:lstStyle/>
        <a:p>
          <a:r>
            <a:rPr lang="en-US" err="1">
              <a:solidFill>
                <a:srgbClr val="C00000"/>
              </a:solidFill>
              <a:latin typeface="Calibri Light" panose="020F0302020204030204"/>
            </a:rPr>
            <a:t>Cơ</a:t>
          </a:r>
          <a:endParaRPr lang="en-US">
            <a:solidFill>
              <a:srgbClr val="C00000"/>
            </a:solidFill>
            <a:latin typeface="Calibri Light" panose="020F0302020204030204"/>
          </a:endParaRPr>
        </a:p>
      </dgm:t>
    </dgm:pt>
    <dgm:pt modelId="{89324EA1-FB42-4B4B-A19A-C687F8A9D36E}" type="parTrans" cxnId="{C5D9880D-1E7C-485F-A605-38B0D08CE434}">
      <dgm:prSet/>
      <dgm:spPr/>
      <dgm:t>
        <a:bodyPr/>
        <a:lstStyle/>
        <a:p>
          <a:endParaRPr lang="en-US"/>
        </a:p>
      </dgm:t>
    </dgm:pt>
    <dgm:pt modelId="{11FDB894-E62F-4118-BE2D-25274586A66B}" type="sibTrans" cxnId="{C5D9880D-1E7C-485F-A605-38B0D08CE434}">
      <dgm:prSet/>
      <dgm:spPr/>
      <dgm:t>
        <a:bodyPr/>
        <a:lstStyle/>
        <a:p>
          <a:endParaRPr lang="en-US"/>
        </a:p>
      </dgm:t>
    </dgm:pt>
    <dgm:pt modelId="{28FF2A8E-E6BA-4907-A121-27B4353C1F29}" type="pres">
      <dgm:prSet presAssocID="{FCEA8F19-1DF4-4A69-B7D8-CA4E33BE1145}" presName="compositeShape" presStyleCnt="0">
        <dgm:presLayoutVars>
          <dgm:dir/>
          <dgm:resizeHandles/>
        </dgm:presLayoutVars>
      </dgm:prSet>
      <dgm:spPr/>
    </dgm:pt>
    <dgm:pt modelId="{613FED47-2215-46DA-8A05-1DDC859832F7}" type="pres">
      <dgm:prSet presAssocID="{FCEA8F19-1DF4-4A69-B7D8-CA4E33BE1145}" presName="pyramid" presStyleLbl="node1" presStyleIdx="0" presStyleCnt="1"/>
      <dgm:spPr/>
    </dgm:pt>
    <dgm:pt modelId="{DB082B8E-955E-4C5E-9872-551980046133}" type="pres">
      <dgm:prSet presAssocID="{FCEA8F19-1DF4-4A69-B7D8-CA4E33BE1145}" presName="theList" presStyleCnt="0"/>
      <dgm:spPr/>
    </dgm:pt>
    <dgm:pt modelId="{8E058D5D-874B-444C-87FB-D294AA737C96}" type="pres">
      <dgm:prSet presAssocID="{78370D16-62D2-466C-9A43-DE6615FEA03F}" presName="aNode" presStyleLbl="fgAcc1" presStyleIdx="0" presStyleCnt="5">
        <dgm:presLayoutVars>
          <dgm:bulletEnabled val="1"/>
        </dgm:presLayoutVars>
      </dgm:prSet>
      <dgm:spPr/>
      <dgm:t>
        <a:bodyPr/>
        <a:lstStyle/>
        <a:p>
          <a:endParaRPr lang="en-US"/>
        </a:p>
      </dgm:t>
    </dgm:pt>
    <dgm:pt modelId="{FE6701ED-0B8B-4960-AC16-D4F3C04F762B}" type="pres">
      <dgm:prSet presAssocID="{78370D16-62D2-466C-9A43-DE6615FEA03F}" presName="aSpace" presStyleCnt="0"/>
      <dgm:spPr/>
    </dgm:pt>
    <dgm:pt modelId="{309570BD-E22E-4FAB-883E-08C35F6DC6C7}" type="pres">
      <dgm:prSet presAssocID="{0810C888-A33E-4D16-8D2C-2DA13AFAAAD0}" presName="aNode" presStyleLbl="fgAcc1" presStyleIdx="1" presStyleCnt="5">
        <dgm:presLayoutVars>
          <dgm:bulletEnabled val="1"/>
        </dgm:presLayoutVars>
      </dgm:prSet>
      <dgm:spPr/>
      <dgm:t>
        <a:bodyPr/>
        <a:lstStyle/>
        <a:p>
          <a:endParaRPr lang="en-US"/>
        </a:p>
      </dgm:t>
    </dgm:pt>
    <dgm:pt modelId="{D7E79625-FEBD-4E0D-BE13-9686815DA1CA}" type="pres">
      <dgm:prSet presAssocID="{0810C888-A33E-4D16-8D2C-2DA13AFAAAD0}" presName="aSpace" presStyleCnt="0"/>
      <dgm:spPr/>
    </dgm:pt>
    <dgm:pt modelId="{A0E1A553-F69A-49DC-B89A-7B6870C10D76}" type="pres">
      <dgm:prSet presAssocID="{37990B58-8D3C-41B6-A86A-4E1557A975BC}" presName="aNode" presStyleLbl="fgAcc1" presStyleIdx="2" presStyleCnt="5">
        <dgm:presLayoutVars>
          <dgm:bulletEnabled val="1"/>
        </dgm:presLayoutVars>
      </dgm:prSet>
      <dgm:spPr/>
      <dgm:t>
        <a:bodyPr/>
        <a:lstStyle/>
        <a:p>
          <a:endParaRPr lang="en-US"/>
        </a:p>
      </dgm:t>
    </dgm:pt>
    <dgm:pt modelId="{6E7EAB5B-6D09-45AD-BFBF-33422F98FB19}" type="pres">
      <dgm:prSet presAssocID="{37990B58-8D3C-41B6-A86A-4E1557A975BC}" presName="aSpace" presStyleCnt="0"/>
      <dgm:spPr/>
    </dgm:pt>
    <dgm:pt modelId="{F44202CD-27D8-4B55-B98D-BFBC9E6DD65D}" type="pres">
      <dgm:prSet presAssocID="{982DEDF9-F57D-435F-BB79-225ABCB0994B}" presName="aNode" presStyleLbl="fgAcc1" presStyleIdx="3" presStyleCnt="5">
        <dgm:presLayoutVars>
          <dgm:bulletEnabled val="1"/>
        </dgm:presLayoutVars>
      </dgm:prSet>
      <dgm:spPr/>
      <dgm:t>
        <a:bodyPr/>
        <a:lstStyle/>
        <a:p>
          <a:endParaRPr lang="en-US"/>
        </a:p>
      </dgm:t>
    </dgm:pt>
    <dgm:pt modelId="{70EB3E03-40D3-46AA-80EC-DA4A32B4FBCB}" type="pres">
      <dgm:prSet presAssocID="{982DEDF9-F57D-435F-BB79-225ABCB0994B}" presName="aSpace" presStyleCnt="0"/>
      <dgm:spPr/>
    </dgm:pt>
    <dgm:pt modelId="{0CF2E186-A7EB-4F6D-B27F-553828B9E4FC}" type="pres">
      <dgm:prSet presAssocID="{5BD5F23A-EA62-4239-86E8-F4B0480A8652}" presName="aNode" presStyleLbl="fgAcc1" presStyleIdx="4" presStyleCnt="5">
        <dgm:presLayoutVars>
          <dgm:bulletEnabled val="1"/>
        </dgm:presLayoutVars>
      </dgm:prSet>
      <dgm:spPr/>
      <dgm:t>
        <a:bodyPr/>
        <a:lstStyle/>
        <a:p>
          <a:endParaRPr lang="en-US"/>
        </a:p>
      </dgm:t>
    </dgm:pt>
    <dgm:pt modelId="{0EE78CB3-6AC7-4B1D-A98D-9902DD85182D}" type="pres">
      <dgm:prSet presAssocID="{5BD5F23A-EA62-4239-86E8-F4B0480A8652}" presName="aSpace" presStyleCnt="0"/>
      <dgm:spPr/>
    </dgm:pt>
  </dgm:ptLst>
  <dgm:cxnLst>
    <dgm:cxn modelId="{5330B4EE-963C-4164-831B-8726C36D0E41}" srcId="{FCEA8F19-1DF4-4A69-B7D8-CA4E33BE1145}" destId="{0810C888-A33E-4D16-8D2C-2DA13AFAAAD0}" srcOrd="1" destOrd="0" parTransId="{72279A9D-BD44-4620-BEFF-3F5BE554F1C3}" sibTransId="{C330200E-4182-41C0-A057-756A1EAC7EA8}"/>
    <dgm:cxn modelId="{C4A2A7EA-A4EE-4D01-8B5C-100FFD148BF6}" type="presOf" srcId="{FCEA8F19-1DF4-4A69-B7D8-CA4E33BE1145}" destId="{28FF2A8E-E6BA-4907-A121-27B4353C1F29}" srcOrd="0" destOrd="0" presId="urn:microsoft.com/office/officeart/2005/8/layout/pyramid2"/>
    <dgm:cxn modelId="{06A33CAE-069C-41E8-A743-CC4738D9E8B8}" type="presOf" srcId="{982DEDF9-F57D-435F-BB79-225ABCB0994B}" destId="{F44202CD-27D8-4B55-B98D-BFBC9E6DD65D}" srcOrd="0" destOrd="0" presId="urn:microsoft.com/office/officeart/2005/8/layout/pyramid2"/>
    <dgm:cxn modelId="{FB2D6E5C-25DC-4D92-860A-D938C2964734}" srcId="{FCEA8F19-1DF4-4A69-B7D8-CA4E33BE1145}" destId="{982DEDF9-F57D-435F-BB79-225ABCB0994B}" srcOrd="3" destOrd="0" parTransId="{631694F6-54C1-4103-AF3A-05F4277FDD7F}" sibTransId="{21F279F6-1691-44D8-BE69-18C69F9C3051}"/>
    <dgm:cxn modelId="{C5D9880D-1E7C-485F-A605-38B0D08CE434}" srcId="{FCEA8F19-1DF4-4A69-B7D8-CA4E33BE1145}" destId="{5BD5F23A-EA62-4239-86E8-F4B0480A8652}" srcOrd="4" destOrd="0" parTransId="{89324EA1-FB42-4B4B-A19A-C687F8A9D36E}" sibTransId="{11FDB894-E62F-4118-BE2D-25274586A66B}"/>
    <dgm:cxn modelId="{668C2E72-4817-49EF-9749-0A516258EC0B}" srcId="{FCEA8F19-1DF4-4A69-B7D8-CA4E33BE1145}" destId="{78370D16-62D2-466C-9A43-DE6615FEA03F}" srcOrd="0" destOrd="0" parTransId="{922FDC48-06F6-4337-9166-22AE27057857}" sibTransId="{C578E41F-B867-40F2-954B-C4FE8F2707D3}"/>
    <dgm:cxn modelId="{8A3A49E9-3098-4BD2-9BA7-CB31A6776B4A}" type="presOf" srcId="{37990B58-8D3C-41B6-A86A-4E1557A975BC}" destId="{A0E1A553-F69A-49DC-B89A-7B6870C10D76}" srcOrd="0" destOrd="0" presId="urn:microsoft.com/office/officeart/2005/8/layout/pyramid2"/>
    <dgm:cxn modelId="{51D41E6C-1D1E-461A-A9B9-0C6D77A1884F}" type="presOf" srcId="{0810C888-A33E-4D16-8D2C-2DA13AFAAAD0}" destId="{309570BD-E22E-4FAB-883E-08C35F6DC6C7}" srcOrd="0" destOrd="0" presId="urn:microsoft.com/office/officeart/2005/8/layout/pyramid2"/>
    <dgm:cxn modelId="{FAA6F409-4EAF-4874-90CF-389AF7728B6F}" type="presOf" srcId="{5BD5F23A-EA62-4239-86E8-F4B0480A8652}" destId="{0CF2E186-A7EB-4F6D-B27F-553828B9E4FC}" srcOrd="0" destOrd="0" presId="urn:microsoft.com/office/officeart/2005/8/layout/pyramid2"/>
    <dgm:cxn modelId="{BA902B02-F356-4EE2-831B-0C5A2820BAE7}" type="presOf" srcId="{78370D16-62D2-466C-9A43-DE6615FEA03F}" destId="{8E058D5D-874B-444C-87FB-D294AA737C96}" srcOrd="0" destOrd="0" presId="urn:microsoft.com/office/officeart/2005/8/layout/pyramid2"/>
    <dgm:cxn modelId="{C8706F24-7A14-4EEF-B84B-597DE4618A14}" srcId="{FCEA8F19-1DF4-4A69-B7D8-CA4E33BE1145}" destId="{37990B58-8D3C-41B6-A86A-4E1557A975BC}" srcOrd="2" destOrd="0" parTransId="{2D324E54-1357-4DA9-8BB9-11F44C189993}" sibTransId="{23625FF9-CDDF-49B6-944B-5CE842FD5EF1}"/>
    <dgm:cxn modelId="{6419FFBB-87EC-4E2E-991C-6BF1951D685B}" type="presParOf" srcId="{28FF2A8E-E6BA-4907-A121-27B4353C1F29}" destId="{613FED47-2215-46DA-8A05-1DDC859832F7}" srcOrd="0" destOrd="0" presId="urn:microsoft.com/office/officeart/2005/8/layout/pyramid2"/>
    <dgm:cxn modelId="{4F2DD352-CF4E-4DCE-9064-16D7E1ECEB4A}" type="presParOf" srcId="{28FF2A8E-E6BA-4907-A121-27B4353C1F29}" destId="{DB082B8E-955E-4C5E-9872-551980046133}" srcOrd="1" destOrd="0" presId="urn:microsoft.com/office/officeart/2005/8/layout/pyramid2"/>
    <dgm:cxn modelId="{6A740D23-ADD8-4A48-B17F-52B742C91B9F}" type="presParOf" srcId="{DB082B8E-955E-4C5E-9872-551980046133}" destId="{8E058D5D-874B-444C-87FB-D294AA737C96}" srcOrd="0" destOrd="0" presId="urn:microsoft.com/office/officeart/2005/8/layout/pyramid2"/>
    <dgm:cxn modelId="{3D3B2882-A936-4A6A-BC5E-3F245285D3F9}" type="presParOf" srcId="{DB082B8E-955E-4C5E-9872-551980046133}" destId="{FE6701ED-0B8B-4960-AC16-D4F3C04F762B}" srcOrd="1" destOrd="0" presId="urn:microsoft.com/office/officeart/2005/8/layout/pyramid2"/>
    <dgm:cxn modelId="{EEFEC845-7658-4FCE-8A76-B8D7A01121E1}" type="presParOf" srcId="{DB082B8E-955E-4C5E-9872-551980046133}" destId="{309570BD-E22E-4FAB-883E-08C35F6DC6C7}" srcOrd="2" destOrd="0" presId="urn:microsoft.com/office/officeart/2005/8/layout/pyramid2"/>
    <dgm:cxn modelId="{16A48A81-1205-4B01-B768-1ABE307401C7}" type="presParOf" srcId="{DB082B8E-955E-4C5E-9872-551980046133}" destId="{D7E79625-FEBD-4E0D-BE13-9686815DA1CA}" srcOrd="3" destOrd="0" presId="urn:microsoft.com/office/officeart/2005/8/layout/pyramid2"/>
    <dgm:cxn modelId="{B5AD1E2E-4430-420E-9EF9-AAB3CE0BD849}" type="presParOf" srcId="{DB082B8E-955E-4C5E-9872-551980046133}" destId="{A0E1A553-F69A-49DC-B89A-7B6870C10D76}" srcOrd="4" destOrd="0" presId="urn:microsoft.com/office/officeart/2005/8/layout/pyramid2"/>
    <dgm:cxn modelId="{8D181A4A-29AF-4A85-BF93-7A90BDEF814D}" type="presParOf" srcId="{DB082B8E-955E-4C5E-9872-551980046133}" destId="{6E7EAB5B-6D09-45AD-BFBF-33422F98FB19}" srcOrd="5" destOrd="0" presId="urn:microsoft.com/office/officeart/2005/8/layout/pyramid2"/>
    <dgm:cxn modelId="{8E763B43-753B-4C65-B5A4-8BCE733F6867}" type="presParOf" srcId="{DB082B8E-955E-4C5E-9872-551980046133}" destId="{F44202CD-27D8-4B55-B98D-BFBC9E6DD65D}" srcOrd="6" destOrd="0" presId="urn:microsoft.com/office/officeart/2005/8/layout/pyramid2"/>
    <dgm:cxn modelId="{6A61FA09-4F46-4F04-B1FF-CB246B67B482}" type="presParOf" srcId="{DB082B8E-955E-4C5E-9872-551980046133}" destId="{70EB3E03-40D3-46AA-80EC-DA4A32B4FBCB}" srcOrd="7" destOrd="0" presId="urn:microsoft.com/office/officeart/2005/8/layout/pyramid2"/>
    <dgm:cxn modelId="{83F39B05-75CF-4DDF-B187-400007B1EA66}" type="presParOf" srcId="{DB082B8E-955E-4C5E-9872-551980046133}" destId="{0CF2E186-A7EB-4F6D-B27F-553828B9E4FC}" srcOrd="8" destOrd="0" presId="urn:microsoft.com/office/officeart/2005/8/layout/pyramid2"/>
    <dgm:cxn modelId="{2B72DD71-8EF0-448E-83F6-D74900F60C81}" type="presParOf" srcId="{DB082B8E-955E-4C5E-9872-551980046133}" destId="{0EE78CB3-6AC7-4B1D-A98D-9902DD85182D}" srcOrd="9"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1EA401-D670-430E-AC59-5E0C8099B68A}">
      <dsp:nvSpPr>
        <dsp:cNvPr id="0" name=""/>
        <dsp:cNvSpPr/>
      </dsp:nvSpPr>
      <dsp:spPr>
        <a:xfrm>
          <a:off x="-1077689" y="0"/>
          <a:ext cx="10763803" cy="4714482"/>
        </a:xfrm>
        <a:prstGeom prst="swooshArrow">
          <a:avLst>
            <a:gd name="adj1" fmla="val 25000"/>
            <a:gd name="adj2" fmla="val 25000"/>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B2C813E2-EBF0-4746-9462-DC52FF26186D}">
      <dsp:nvSpPr>
        <dsp:cNvPr id="0" name=""/>
        <dsp:cNvSpPr/>
      </dsp:nvSpPr>
      <dsp:spPr>
        <a:xfrm>
          <a:off x="270192" y="3487151"/>
          <a:ext cx="173492" cy="17349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6A68A2D6-BEEE-412B-845E-659D9D07D3BB}">
      <dsp:nvSpPr>
        <dsp:cNvPr id="0" name=""/>
        <dsp:cNvSpPr/>
      </dsp:nvSpPr>
      <dsp:spPr>
        <a:xfrm>
          <a:off x="501968" y="3573893"/>
          <a:ext cx="988155" cy="499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930" tIns="0" rIns="0" bIns="0" numCol="1" spcCol="1270" anchor="t" anchorCtr="0">
          <a:noAutofit/>
        </a:bodyPr>
        <a:lstStyle/>
        <a:p>
          <a:pPr lvl="0" algn="l" defTabSz="1244600">
            <a:lnSpc>
              <a:spcPct val="90000"/>
            </a:lnSpc>
            <a:spcBef>
              <a:spcPct val="0"/>
            </a:spcBef>
            <a:spcAft>
              <a:spcPct val="35000"/>
            </a:spcAft>
          </a:pPr>
          <a:r>
            <a:rPr lang="en-US" sz="2800" kern="1200" dirty="0" smtClean="0">
              <a:latin typeface="Bahnschrift Light Condensed" panose="020B0502040204020203" pitchFamily="34" charset="0"/>
              <a:cs typeface="Times New Roman" panose="02020603050405020304" pitchFamily="18" charset="0"/>
            </a:rPr>
            <a:t>1895</a:t>
          </a:r>
          <a:endParaRPr lang="en-US" sz="2800" kern="1200" dirty="0">
            <a:latin typeface="Bahnschrift Light Condensed" panose="020B0502040204020203" pitchFamily="34" charset="0"/>
            <a:cs typeface="Times New Roman" panose="02020603050405020304" pitchFamily="18" charset="0"/>
          </a:endParaRPr>
        </a:p>
      </dsp:txBody>
      <dsp:txXfrm>
        <a:off x="501968" y="3573893"/>
        <a:ext cx="988155" cy="499838"/>
      </dsp:txXfrm>
    </dsp:sp>
    <dsp:sp modelId="{14074625-DB28-4366-B901-B90266028441}">
      <dsp:nvSpPr>
        <dsp:cNvPr id="0" name=""/>
        <dsp:cNvSpPr/>
      </dsp:nvSpPr>
      <dsp:spPr>
        <a:xfrm>
          <a:off x="1690849" y="2634763"/>
          <a:ext cx="271554" cy="271554"/>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FCAA0F71-E2D9-49E5-BDF1-9201143712D4}">
      <dsp:nvSpPr>
        <dsp:cNvPr id="0" name=""/>
        <dsp:cNvSpPr/>
      </dsp:nvSpPr>
      <dsp:spPr>
        <a:xfrm>
          <a:off x="1958652" y="2795431"/>
          <a:ext cx="1252166" cy="538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3891" tIns="0" rIns="0" bIns="0" numCol="1" spcCol="1270" anchor="t" anchorCtr="0">
          <a:noAutofit/>
        </a:bodyPr>
        <a:lstStyle/>
        <a:p>
          <a:pPr lvl="0" algn="l" defTabSz="1244600">
            <a:lnSpc>
              <a:spcPct val="90000"/>
            </a:lnSpc>
            <a:spcBef>
              <a:spcPct val="0"/>
            </a:spcBef>
            <a:spcAft>
              <a:spcPct val="35000"/>
            </a:spcAft>
          </a:pPr>
          <a:r>
            <a:rPr lang="en-US" sz="2800" kern="1200" dirty="0" smtClean="0">
              <a:latin typeface="Bahnschrift Light Condensed" panose="020B0502040204020203" pitchFamily="34" charset="0"/>
              <a:cs typeface="Times New Roman" panose="02020603050405020304" pitchFamily="18" charset="0"/>
            </a:rPr>
            <a:t>1896</a:t>
          </a:r>
          <a:endParaRPr lang="en-US" sz="2800" kern="1200" dirty="0">
            <a:latin typeface="Bahnschrift Light Condensed" panose="020B0502040204020203" pitchFamily="34" charset="0"/>
            <a:cs typeface="Times New Roman" panose="02020603050405020304" pitchFamily="18" charset="0"/>
          </a:endParaRPr>
        </a:p>
      </dsp:txBody>
      <dsp:txXfrm>
        <a:off x="1958652" y="2795431"/>
        <a:ext cx="1252166" cy="538011"/>
      </dsp:txXfrm>
    </dsp:sp>
    <dsp:sp modelId="{39471F00-F181-4405-B0EB-64E2EC5FF1F9}">
      <dsp:nvSpPr>
        <dsp:cNvPr id="0" name=""/>
        <dsp:cNvSpPr/>
      </dsp:nvSpPr>
      <dsp:spPr>
        <a:xfrm>
          <a:off x="3595973" y="1852866"/>
          <a:ext cx="362072" cy="362072"/>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1F8DC16-B461-446C-A547-641F74D04082}">
      <dsp:nvSpPr>
        <dsp:cNvPr id="0" name=""/>
        <dsp:cNvSpPr/>
      </dsp:nvSpPr>
      <dsp:spPr>
        <a:xfrm>
          <a:off x="3758762" y="2243641"/>
          <a:ext cx="1455832" cy="953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855" tIns="0" rIns="0" bIns="0" numCol="1" spcCol="1270" anchor="t" anchorCtr="0">
          <a:noAutofit/>
        </a:bodyPr>
        <a:lstStyle/>
        <a:p>
          <a:pPr lvl="0" algn="l" defTabSz="1422400">
            <a:lnSpc>
              <a:spcPct val="90000"/>
            </a:lnSpc>
            <a:spcBef>
              <a:spcPct val="0"/>
            </a:spcBef>
            <a:spcAft>
              <a:spcPct val="35000"/>
            </a:spcAft>
          </a:pPr>
          <a:r>
            <a:rPr lang="en-US" sz="3200" kern="1200" dirty="0" smtClean="0">
              <a:latin typeface="Bahnschrift Light Condensed" panose="020B0502040204020203" pitchFamily="34" charset="0"/>
              <a:cs typeface="Times New Roman" panose="02020603050405020304" pitchFamily="18" charset="0"/>
            </a:rPr>
            <a:t>1897</a:t>
          </a:r>
          <a:endParaRPr lang="en-US" sz="3200" kern="1200" dirty="0">
            <a:latin typeface="Bahnschrift Light Condensed" panose="020B0502040204020203" pitchFamily="34" charset="0"/>
            <a:cs typeface="Times New Roman" panose="02020603050405020304" pitchFamily="18" charset="0"/>
          </a:endParaRPr>
        </a:p>
      </dsp:txBody>
      <dsp:txXfrm>
        <a:off x="3758762" y="2243641"/>
        <a:ext cx="1455832" cy="953383"/>
      </dsp:txXfrm>
    </dsp:sp>
    <dsp:sp modelId="{E6AF03DA-EC78-4EBC-BC7F-DF85B25011D1}">
      <dsp:nvSpPr>
        <dsp:cNvPr id="0" name=""/>
        <dsp:cNvSpPr/>
      </dsp:nvSpPr>
      <dsp:spPr>
        <a:xfrm>
          <a:off x="5354886" y="1314111"/>
          <a:ext cx="467676" cy="467676"/>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AFECE5B-62D9-450F-9FF6-8BD3E7E47645}">
      <dsp:nvSpPr>
        <dsp:cNvPr id="0" name=""/>
        <dsp:cNvSpPr/>
      </dsp:nvSpPr>
      <dsp:spPr>
        <a:xfrm>
          <a:off x="5477823" y="1724295"/>
          <a:ext cx="1508634" cy="8204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812" tIns="0" rIns="0" bIns="0" numCol="1" spcCol="1270" anchor="t" anchorCtr="0">
          <a:noAutofit/>
        </a:bodyPr>
        <a:lstStyle/>
        <a:p>
          <a:pPr lvl="0" algn="l" defTabSz="1422400">
            <a:lnSpc>
              <a:spcPct val="90000"/>
            </a:lnSpc>
            <a:spcBef>
              <a:spcPct val="0"/>
            </a:spcBef>
            <a:spcAft>
              <a:spcPct val="35000"/>
            </a:spcAft>
          </a:pPr>
          <a:r>
            <a:rPr lang="en-US" sz="3200" kern="1200" dirty="0" smtClean="0">
              <a:latin typeface="Bahnschrift Light Condensed" panose="020B0502040204020203" pitchFamily="34" charset="0"/>
              <a:cs typeface="Times New Roman" panose="02020603050405020304" pitchFamily="18" charset="0"/>
            </a:rPr>
            <a:t>1901</a:t>
          </a:r>
          <a:endParaRPr lang="en-US" sz="3200" kern="1200" dirty="0">
            <a:latin typeface="Bahnschrift Light Condensed" panose="020B0502040204020203" pitchFamily="34" charset="0"/>
            <a:cs typeface="Times New Roman" panose="02020603050405020304" pitchFamily="18" charset="0"/>
          </a:endParaRPr>
        </a:p>
      </dsp:txBody>
      <dsp:txXfrm>
        <a:off x="5477823" y="1724295"/>
        <a:ext cx="1508634" cy="820441"/>
      </dsp:txXfrm>
    </dsp:sp>
    <dsp:sp modelId="{A5AACBE8-C0FC-4D9A-8A5E-D061A8AC2B0B}">
      <dsp:nvSpPr>
        <dsp:cNvPr id="0" name=""/>
        <dsp:cNvSpPr/>
      </dsp:nvSpPr>
      <dsp:spPr>
        <a:xfrm>
          <a:off x="7446053" y="804036"/>
          <a:ext cx="595910" cy="595910"/>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6A57987-14F4-4A08-B61F-05E414C4B8C4}">
      <dsp:nvSpPr>
        <dsp:cNvPr id="0" name=""/>
        <dsp:cNvSpPr/>
      </dsp:nvSpPr>
      <dsp:spPr>
        <a:xfrm>
          <a:off x="7099789" y="1245750"/>
          <a:ext cx="1508634" cy="604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5761" tIns="0" rIns="0" bIns="0" numCol="1" spcCol="1270" anchor="t" anchorCtr="0">
          <a:noAutofit/>
        </a:bodyPr>
        <a:lstStyle/>
        <a:p>
          <a:pPr lvl="0" algn="l" defTabSz="1422400">
            <a:lnSpc>
              <a:spcPct val="90000"/>
            </a:lnSpc>
            <a:spcBef>
              <a:spcPct val="0"/>
            </a:spcBef>
            <a:spcAft>
              <a:spcPct val="35000"/>
            </a:spcAft>
          </a:pPr>
          <a:r>
            <a:rPr lang="en-US" sz="3200" kern="1200" dirty="0" smtClean="0">
              <a:latin typeface="Bahnschrift Light Condensed" panose="020B0502040204020203" pitchFamily="34" charset="0"/>
              <a:cs typeface="Times New Roman" panose="02020603050405020304" pitchFamily="18" charset="0"/>
            </a:rPr>
            <a:t>1905, 1916</a:t>
          </a:r>
          <a:endParaRPr lang="en-US" sz="3200" kern="1200" dirty="0">
            <a:latin typeface="Bahnschrift Light Condensed" panose="020B0502040204020203" pitchFamily="34" charset="0"/>
            <a:cs typeface="Times New Roman" panose="02020603050405020304" pitchFamily="18" charset="0"/>
          </a:endParaRPr>
        </a:p>
      </dsp:txBody>
      <dsp:txXfrm>
        <a:off x="7099789" y="1245750"/>
        <a:ext cx="1508634" cy="6044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A3778-E334-4F18-9875-F302F18850E0}">
      <dsp:nvSpPr>
        <dsp:cNvPr id="0" name=""/>
        <dsp:cNvSpPr/>
      </dsp:nvSpPr>
      <dsp:spPr>
        <a:xfrm>
          <a:off x="0" y="742"/>
          <a:ext cx="8719334"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A274DEB-2B41-46AB-9BE1-7402413C23DB}">
      <dsp:nvSpPr>
        <dsp:cNvPr id="0" name=""/>
        <dsp:cNvSpPr/>
      </dsp:nvSpPr>
      <dsp:spPr>
        <a:xfrm>
          <a:off x="0" y="742"/>
          <a:ext cx="8719334" cy="1216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rtl="0">
            <a:lnSpc>
              <a:spcPct val="90000"/>
            </a:lnSpc>
            <a:spcBef>
              <a:spcPct val="0"/>
            </a:spcBef>
            <a:spcAft>
              <a:spcPct val="35000"/>
            </a:spcAft>
          </a:pPr>
          <a:r>
            <a:rPr lang="en-US" sz="3100" kern="1200" dirty="0" err="1">
              <a:latin typeface="Bahnschrift Light Condensed" panose="020B0502040204020203" pitchFamily="34" charset="0"/>
            </a:rPr>
            <a:t>Giải</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quyết</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một</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cách</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đúng</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đắn</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và</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triệt</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để</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cả</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hai</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mặt</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vấn</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đề</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cơ</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bản</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của</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triết</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học</a:t>
          </a:r>
          <a:endParaRPr lang="en-US" sz="3100" kern="1200" dirty="0">
            <a:latin typeface="Bahnschrift Light Condensed" panose="020B0502040204020203" pitchFamily="34" charset="0"/>
          </a:endParaRPr>
        </a:p>
      </dsp:txBody>
      <dsp:txXfrm>
        <a:off x="0" y="742"/>
        <a:ext cx="8719334" cy="1216163"/>
      </dsp:txXfrm>
    </dsp:sp>
    <dsp:sp modelId="{7F645F2B-7FE7-4526-9942-4E005E3BDDB0}">
      <dsp:nvSpPr>
        <dsp:cNvPr id="0" name=""/>
        <dsp:cNvSpPr/>
      </dsp:nvSpPr>
      <dsp:spPr>
        <a:xfrm>
          <a:off x="0" y="1216905"/>
          <a:ext cx="8719334"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599C48F-9B44-4AE8-B2D9-2A7D8C123F62}">
      <dsp:nvSpPr>
        <dsp:cNvPr id="0" name=""/>
        <dsp:cNvSpPr/>
      </dsp:nvSpPr>
      <dsp:spPr>
        <a:xfrm>
          <a:off x="0" y="1216905"/>
          <a:ext cx="8719334" cy="1216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rtl="0">
            <a:lnSpc>
              <a:spcPct val="90000"/>
            </a:lnSpc>
            <a:spcBef>
              <a:spcPct val="0"/>
            </a:spcBef>
            <a:spcAft>
              <a:spcPct val="35000"/>
            </a:spcAft>
          </a:pPr>
          <a:r>
            <a:rPr lang="en-US" sz="3100" kern="1200" dirty="0" err="1">
              <a:latin typeface="Bahnschrift Light Condensed" panose="020B0502040204020203" pitchFamily="34" charset="0"/>
            </a:rPr>
            <a:t>Triệt</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để</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khắc</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phục</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hạn</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chế</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của</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CNDV</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cũ</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bác</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bỏ</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CNDT</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bất</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khả</a:t>
          </a:r>
          <a:r>
            <a:rPr lang="en-US" sz="3100" kern="1200" dirty="0">
              <a:latin typeface="Bahnschrift Light Condensed" panose="020B0502040204020203" pitchFamily="34" charset="0"/>
            </a:rPr>
            <a:t> tri</a:t>
          </a:r>
        </a:p>
      </dsp:txBody>
      <dsp:txXfrm>
        <a:off x="0" y="1216905"/>
        <a:ext cx="8719334" cy="1216163"/>
      </dsp:txXfrm>
    </dsp:sp>
    <dsp:sp modelId="{BA1602FC-842D-41ED-9D26-E5266D2B5E75}">
      <dsp:nvSpPr>
        <dsp:cNvPr id="0" name=""/>
        <dsp:cNvSpPr/>
      </dsp:nvSpPr>
      <dsp:spPr>
        <a:xfrm>
          <a:off x="0" y="2433068"/>
          <a:ext cx="8719334"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CBEF422-7864-41AC-85D7-D8E1DC9B78E8}">
      <dsp:nvSpPr>
        <dsp:cNvPr id="0" name=""/>
        <dsp:cNvSpPr/>
      </dsp:nvSpPr>
      <dsp:spPr>
        <a:xfrm>
          <a:off x="0" y="2433068"/>
          <a:ext cx="8719334" cy="1216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rtl="0">
            <a:lnSpc>
              <a:spcPct val="90000"/>
            </a:lnSpc>
            <a:spcBef>
              <a:spcPct val="0"/>
            </a:spcBef>
            <a:spcAft>
              <a:spcPct val="35000"/>
            </a:spcAft>
          </a:pPr>
          <a:r>
            <a:rPr lang="en-US" sz="3100" kern="1200" dirty="0" err="1">
              <a:latin typeface="Bahnschrift Light Condensed" panose="020B0502040204020203" pitchFamily="34" charset="0"/>
            </a:rPr>
            <a:t>Khắc</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phục</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được</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khủng</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hoảng</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đem</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lại</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niềm</a:t>
          </a:r>
          <a:r>
            <a:rPr lang="en-US" sz="3100" kern="1200" dirty="0">
              <a:latin typeface="Bahnschrift Light Condensed" panose="020B0502040204020203" pitchFamily="34" charset="0"/>
            </a:rPr>
            <a:t> tin </a:t>
          </a:r>
          <a:r>
            <a:rPr lang="en-US" sz="3100" kern="1200" dirty="0" err="1">
              <a:latin typeface="Bahnschrift Light Condensed" panose="020B0502040204020203" pitchFamily="34" charset="0"/>
            </a:rPr>
            <a:t>trong</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khoa</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học</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tự</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nhiên</a:t>
          </a:r>
          <a:endParaRPr lang="en-US" sz="3100" kern="1200" dirty="0">
            <a:latin typeface="Bahnschrift Light Condensed" panose="020B0502040204020203" pitchFamily="34" charset="0"/>
          </a:endParaRPr>
        </a:p>
      </dsp:txBody>
      <dsp:txXfrm>
        <a:off x="0" y="2433068"/>
        <a:ext cx="8719334" cy="1216163"/>
      </dsp:txXfrm>
    </dsp:sp>
    <dsp:sp modelId="{097D108C-3B1C-4922-A250-DED07D622B37}">
      <dsp:nvSpPr>
        <dsp:cNvPr id="0" name=""/>
        <dsp:cNvSpPr/>
      </dsp:nvSpPr>
      <dsp:spPr>
        <a:xfrm>
          <a:off x="0" y="3649232"/>
          <a:ext cx="8719334"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2A60D45-05F8-468B-8D98-C8846B2F9077}">
      <dsp:nvSpPr>
        <dsp:cNvPr id="0" name=""/>
        <dsp:cNvSpPr/>
      </dsp:nvSpPr>
      <dsp:spPr>
        <a:xfrm>
          <a:off x="0" y="3649232"/>
          <a:ext cx="8719334" cy="1216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rtl="0">
            <a:lnSpc>
              <a:spcPct val="90000"/>
            </a:lnSpc>
            <a:spcBef>
              <a:spcPct val="0"/>
            </a:spcBef>
            <a:spcAft>
              <a:spcPct val="35000"/>
            </a:spcAft>
          </a:pPr>
          <a:r>
            <a:rPr lang="en-US" sz="3100" kern="1200" dirty="0" err="1">
              <a:latin typeface="Bahnschrift Light Condensed" panose="020B0502040204020203" pitchFamily="34" charset="0"/>
            </a:rPr>
            <a:t>Tạo</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tiền</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đề</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xây</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dựng</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quan</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điểm</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duy</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vật</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về</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xã</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hội</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và</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lịch</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sử</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loài</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người</a:t>
          </a:r>
          <a:endParaRPr lang="en-US" sz="3100" kern="1200" dirty="0">
            <a:latin typeface="Bahnschrift Light Condensed" panose="020B0502040204020203" pitchFamily="34" charset="0"/>
          </a:endParaRPr>
        </a:p>
      </dsp:txBody>
      <dsp:txXfrm>
        <a:off x="0" y="3649232"/>
        <a:ext cx="8719334" cy="1216163"/>
      </dsp:txXfrm>
    </dsp:sp>
    <dsp:sp modelId="{B5369A3D-FAF7-4883-94B0-3AE0A9BBEEE4}">
      <dsp:nvSpPr>
        <dsp:cNvPr id="0" name=""/>
        <dsp:cNvSpPr/>
      </dsp:nvSpPr>
      <dsp:spPr>
        <a:xfrm>
          <a:off x="0" y="4865395"/>
          <a:ext cx="8719334"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79DEA01-C324-433F-88FF-4D582CD40709}">
      <dsp:nvSpPr>
        <dsp:cNvPr id="0" name=""/>
        <dsp:cNvSpPr/>
      </dsp:nvSpPr>
      <dsp:spPr>
        <a:xfrm>
          <a:off x="0" y="4865395"/>
          <a:ext cx="8719334" cy="1216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rtl="0">
            <a:lnSpc>
              <a:spcPct val="90000"/>
            </a:lnSpc>
            <a:spcBef>
              <a:spcPct val="0"/>
            </a:spcBef>
            <a:spcAft>
              <a:spcPct val="35000"/>
            </a:spcAft>
          </a:pPr>
          <a:r>
            <a:rPr lang="en-US" sz="3100" kern="1200" dirty="0" err="1">
              <a:latin typeface="Bahnschrift Light Condensed" panose="020B0502040204020203" pitchFamily="34" charset="0"/>
            </a:rPr>
            <a:t>Là</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cơ</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sở</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để</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xây</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dựng</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nền</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tảng</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vững</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chắc</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cho</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sự</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liên</a:t>
          </a:r>
          <a:r>
            <a:rPr lang="en-US" sz="3100" kern="1200" dirty="0">
              <a:latin typeface="Bahnschrift Light Condensed" panose="020B0502040204020203" pitchFamily="34" charset="0"/>
            </a:rPr>
            <a:t> minh </a:t>
          </a:r>
          <a:r>
            <a:rPr lang="en-US" sz="3100" kern="1200" dirty="0" err="1">
              <a:latin typeface="Bahnschrift Light Condensed" panose="020B0502040204020203" pitchFamily="34" charset="0"/>
            </a:rPr>
            <a:t>ngày</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càng</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chặt</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chẽ</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giữa</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triết</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học</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duy</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vật</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biện</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chứng</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với</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khoa</a:t>
          </a:r>
          <a:r>
            <a:rPr lang="en-US" sz="3100" kern="1200" dirty="0">
              <a:latin typeface="Bahnschrift Light Condensed" panose="020B0502040204020203" pitchFamily="34" charset="0"/>
            </a:rPr>
            <a:t> </a:t>
          </a:r>
          <a:r>
            <a:rPr lang="en-US" sz="3100" kern="1200" dirty="0" err="1">
              <a:latin typeface="Bahnschrift Light Condensed" panose="020B0502040204020203" pitchFamily="34" charset="0"/>
            </a:rPr>
            <a:t>học</a:t>
          </a:r>
          <a:endParaRPr lang="en-US" sz="3100" kern="1200" dirty="0">
            <a:latin typeface="Bahnschrift Light Condensed" panose="020B0502040204020203" pitchFamily="34" charset="0"/>
          </a:endParaRPr>
        </a:p>
      </dsp:txBody>
      <dsp:txXfrm>
        <a:off x="0" y="4865395"/>
        <a:ext cx="8719334" cy="12161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3FED47-2215-46DA-8A05-1DDC859832F7}">
      <dsp:nvSpPr>
        <dsp:cNvPr id="0" name=""/>
        <dsp:cNvSpPr/>
      </dsp:nvSpPr>
      <dsp:spPr>
        <a:xfrm>
          <a:off x="154733" y="0"/>
          <a:ext cx="4726276" cy="4726276"/>
        </a:xfrm>
        <a:prstGeom prst="triangl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E058D5D-874B-444C-87FB-D294AA737C96}">
      <dsp:nvSpPr>
        <dsp:cNvPr id="0" name=""/>
        <dsp:cNvSpPr/>
      </dsp:nvSpPr>
      <dsp:spPr>
        <a:xfrm>
          <a:off x="2517871" y="473089"/>
          <a:ext cx="3072079" cy="672017"/>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err="1">
              <a:solidFill>
                <a:srgbClr val="C00000"/>
              </a:solidFill>
              <a:latin typeface="Calibri Light" panose="020F0302020204030204"/>
            </a:rPr>
            <a:t>Xã</a:t>
          </a:r>
          <a:r>
            <a:rPr lang="en-US" sz="2800" kern="1200">
              <a:solidFill>
                <a:srgbClr val="C00000"/>
              </a:solidFill>
              <a:latin typeface="Calibri Light" panose="020F0302020204030204"/>
            </a:rPr>
            <a:t> </a:t>
          </a:r>
          <a:r>
            <a:rPr lang="en-US" sz="2800" kern="1200" err="1">
              <a:solidFill>
                <a:srgbClr val="C00000"/>
              </a:solidFill>
              <a:latin typeface="Calibri Light" panose="020F0302020204030204"/>
            </a:rPr>
            <a:t>hội</a:t>
          </a:r>
          <a:endParaRPr lang="en-US" sz="2800" kern="1200">
            <a:solidFill>
              <a:srgbClr val="C00000"/>
            </a:solidFill>
          </a:endParaRPr>
        </a:p>
      </dsp:txBody>
      <dsp:txXfrm>
        <a:off x="2550676" y="505894"/>
        <a:ext cx="3006469" cy="606407"/>
      </dsp:txXfrm>
    </dsp:sp>
    <dsp:sp modelId="{309570BD-E22E-4FAB-883E-08C35F6DC6C7}">
      <dsp:nvSpPr>
        <dsp:cNvPr id="0" name=""/>
        <dsp:cNvSpPr/>
      </dsp:nvSpPr>
      <dsp:spPr>
        <a:xfrm>
          <a:off x="2517871" y="1229108"/>
          <a:ext cx="3072079" cy="672017"/>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a:solidFill>
                <a:srgbClr val="C00000"/>
              </a:solidFill>
              <a:latin typeface="Calibri Light" panose="020F0302020204030204"/>
            </a:rPr>
            <a:t>Sinh</a:t>
          </a:r>
          <a:endParaRPr lang="en-US" sz="2800" kern="1200">
            <a:solidFill>
              <a:srgbClr val="C00000"/>
            </a:solidFill>
          </a:endParaRPr>
        </a:p>
      </dsp:txBody>
      <dsp:txXfrm>
        <a:off x="2550676" y="1261913"/>
        <a:ext cx="3006469" cy="606407"/>
      </dsp:txXfrm>
    </dsp:sp>
    <dsp:sp modelId="{A0E1A553-F69A-49DC-B89A-7B6870C10D76}">
      <dsp:nvSpPr>
        <dsp:cNvPr id="0" name=""/>
        <dsp:cNvSpPr/>
      </dsp:nvSpPr>
      <dsp:spPr>
        <a:xfrm>
          <a:off x="2517871" y="1985128"/>
          <a:ext cx="3072079" cy="672017"/>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err="1">
              <a:solidFill>
                <a:srgbClr val="C00000"/>
              </a:solidFill>
              <a:latin typeface="Calibri Light" panose="020F0302020204030204"/>
            </a:rPr>
            <a:t>Hóa</a:t>
          </a:r>
          <a:endParaRPr lang="en-US" sz="2800" kern="1200">
            <a:solidFill>
              <a:srgbClr val="C00000"/>
            </a:solidFill>
          </a:endParaRPr>
        </a:p>
      </dsp:txBody>
      <dsp:txXfrm>
        <a:off x="2550676" y="2017933"/>
        <a:ext cx="3006469" cy="606407"/>
      </dsp:txXfrm>
    </dsp:sp>
    <dsp:sp modelId="{F44202CD-27D8-4B55-B98D-BFBC9E6DD65D}">
      <dsp:nvSpPr>
        <dsp:cNvPr id="0" name=""/>
        <dsp:cNvSpPr/>
      </dsp:nvSpPr>
      <dsp:spPr>
        <a:xfrm>
          <a:off x="2517871" y="2741147"/>
          <a:ext cx="3072079" cy="672017"/>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kern="1200">
              <a:solidFill>
                <a:srgbClr val="C00000"/>
              </a:solidFill>
              <a:latin typeface="Calibri Light" panose="020F0302020204030204"/>
            </a:rPr>
            <a:t>Lý </a:t>
          </a:r>
        </a:p>
      </dsp:txBody>
      <dsp:txXfrm>
        <a:off x="2550676" y="2773952"/>
        <a:ext cx="3006469" cy="606407"/>
      </dsp:txXfrm>
    </dsp:sp>
    <dsp:sp modelId="{0CF2E186-A7EB-4F6D-B27F-553828B9E4FC}">
      <dsp:nvSpPr>
        <dsp:cNvPr id="0" name=""/>
        <dsp:cNvSpPr/>
      </dsp:nvSpPr>
      <dsp:spPr>
        <a:xfrm>
          <a:off x="2517871" y="3497167"/>
          <a:ext cx="3072079" cy="672017"/>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err="1">
              <a:solidFill>
                <a:srgbClr val="C00000"/>
              </a:solidFill>
              <a:latin typeface="Calibri Light" panose="020F0302020204030204"/>
            </a:rPr>
            <a:t>Cơ</a:t>
          </a:r>
          <a:endParaRPr lang="en-US" sz="2800" kern="1200">
            <a:solidFill>
              <a:srgbClr val="C00000"/>
            </a:solidFill>
            <a:latin typeface="Calibri Light" panose="020F0302020204030204"/>
          </a:endParaRPr>
        </a:p>
      </dsp:txBody>
      <dsp:txXfrm>
        <a:off x="2550676" y="3529972"/>
        <a:ext cx="3006469" cy="606407"/>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74483C-8E2B-4028-B3C8-81BB397ADC2D}" type="datetimeFigureOut">
              <a:rPr lang="vi-VN" smtClean="0"/>
              <a:t>23/10/2023</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746E59-2F5A-4655-910E-40C14E5D9DA2}" type="slidenum">
              <a:rPr lang="vi-VN" smtClean="0"/>
              <a:t>‹#›</a:t>
            </a:fld>
            <a:endParaRPr lang="vi-VN"/>
          </a:p>
        </p:txBody>
      </p:sp>
    </p:spTree>
    <p:extLst>
      <p:ext uri="{BB962C8B-B14F-4D97-AF65-F5344CB8AC3E}">
        <p14:creationId xmlns:p14="http://schemas.microsoft.com/office/powerpoint/2010/main" val="1577430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A6C6F1-BF13-4B7B-A65B-0C2B598D58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DejaVu Sans"/>
                <a:cs typeface="DejaVu San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DejaVu Sans"/>
              <a:cs typeface="DejaVu Sans"/>
            </a:endParaRPr>
          </a:p>
        </p:txBody>
      </p:sp>
    </p:spTree>
    <p:extLst>
      <p:ext uri="{BB962C8B-B14F-4D97-AF65-F5344CB8AC3E}">
        <p14:creationId xmlns:p14="http://schemas.microsoft.com/office/powerpoint/2010/main" val="25781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Slide Image Placeholder 1"/>
          <p:cNvSpPr>
            <a:spLocks noGrp="1" noRot="1" noChangeAspect="1" noTextEdit="1"/>
          </p:cNvSpPr>
          <p:nvPr>
            <p:ph type="sldImg"/>
          </p:nvPr>
        </p:nvSpPr>
        <p:spPr bwMode="auto">
          <a:xfrm>
            <a:off x="381000" y="685800"/>
            <a:ext cx="6096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452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spcBef>
                <a:spcPct val="0"/>
              </a:spcBef>
            </a:pPr>
            <a:endParaRPr lang="en-US" altLang="en-US" smtClean="0">
              <a:cs typeface="Cordia New" pitchFamily="34" charset="-34"/>
            </a:endParaRPr>
          </a:p>
        </p:txBody>
      </p:sp>
      <p:sp>
        <p:nvSpPr>
          <p:cNvPr id="452612" name="Slide Number Placeholder 3"/>
          <p:cNvSpPr>
            <a:spLocks noGrp="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DejaVu Sans"/>
                <a:cs typeface="DejaVu Sans"/>
              </a:defRPr>
            </a:lvl1pPr>
            <a:lvl2pPr marL="742950" indent="-285750">
              <a:spcBef>
                <a:spcPct val="30000"/>
              </a:spcBef>
              <a:defRPr sz="1200">
                <a:solidFill>
                  <a:schemeClr val="tx1"/>
                </a:solidFill>
                <a:latin typeface="Arial" panose="020B0604020202020204" pitchFamily="34" charset="0"/>
                <a:ea typeface="DejaVu Sans"/>
                <a:cs typeface="DejaVu Sans"/>
              </a:defRPr>
            </a:lvl2pPr>
            <a:lvl3pPr marL="1143000" indent="-228600">
              <a:spcBef>
                <a:spcPct val="30000"/>
              </a:spcBef>
              <a:defRPr sz="1200">
                <a:solidFill>
                  <a:schemeClr val="tx1"/>
                </a:solidFill>
                <a:latin typeface="Arial" panose="020B0604020202020204" pitchFamily="34" charset="0"/>
                <a:ea typeface="DejaVu Sans"/>
                <a:cs typeface="DejaVu Sans"/>
              </a:defRPr>
            </a:lvl3pPr>
            <a:lvl4pPr marL="1600200" indent="-228600">
              <a:spcBef>
                <a:spcPct val="30000"/>
              </a:spcBef>
              <a:defRPr sz="1200">
                <a:solidFill>
                  <a:schemeClr val="tx1"/>
                </a:solidFill>
                <a:latin typeface="Arial" panose="020B0604020202020204" pitchFamily="34" charset="0"/>
                <a:ea typeface="DejaVu Sans"/>
                <a:cs typeface="DejaVu Sans"/>
              </a:defRPr>
            </a:lvl4pPr>
            <a:lvl5pPr marL="2057400" indent="-228600">
              <a:spcBef>
                <a:spcPct val="30000"/>
              </a:spcBef>
              <a:defRPr sz="1200">
                <a:solidFill>
                  <a:schemeClr val="tx1"/>
                </a:solidFill>
                <a:latin typeface="Arial" panose="020B0604020202020204" pitchFamily="34" charset="0"/>
                <a:ea typeface="DejaVu Sans"/>
                <a:cs typeface="DejaVu Sans"/>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DejaVu Sans"/>
                <a:cs typeface="DejaVu Sans"/>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DejaVu Sans"/>
                <a:cs typeface="DejaVu Sans"/>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DejaVu Sans"/>
                <a:cs typeface="DejaVu Sans"/>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DejaVu Sans"/>
                <a:cs typeface="DejaVu San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25AF4ABA-5DCD-44BB-ABDE-0F6C2F84EBB5}" type="slidenum">
              <a:rPr kumimoji="0" lang="en-US" altLang="en-US" sz="1800" b="0" i="0" u="none" strike="noStrike" kern="1200" cap="none" spc="0" normalizeH="0" baseline="0" noProof="0" smtClean="0">
                <a:ln>
                  <a:noFill/>
                </a:ln>
                <a:solidFill>
                  <a:srgbClr val="000000"/>
                </a:solidFill>
                <a:effectLst/>
                <a:uLnTx/>
                <a:uFillTx/>
                <a:latin typeface="Calibri" panose="020F050202020403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31</a:t>
            </a:fld>
            <a:endParaRPr kumimoji="0" lang="en-US" altLang="en-US" sz="1800" b="0" i="0" u="none" strike="noStrike" kern="1200" cap="none" spc="0" normalizeH="0" baseline="0" noProof="0" smtClean="0">
              <a:ln>
                <a:noFill/>
              </a:ln>
              <a:solidFill>
                <a:srgbClr val="000000"/>
              </a:solidFill>
              <a:effectLst/>
              <a:uLnTx/>
              <a:uFillTx/>
              <a:latin typeface="Calibri" panose="020F0502020204030204" pitchFamily="34" charset="0"/>
            </a:endParaRPr>
          </a:p>
        </p:txBody>
      </p:sp>
    </p:spTree>
    <p:extLst>
      <p:ext uri="{BB962C8B-B14F-4D97-AF65-F5344CB8AC3E}">
        <p14:creationId xmlns:p14="http://schemas.microsoft.com/office/powerpoint/2010/main" val="3432696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CD0F39-97D4-4E99-A42B-405EC239E6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0331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CD0F39-97D4-4E99-A42B-405EC239E6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345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Slide Image Placeholder 1"/>
          <p:cNvSpPr>
            <a:spLocks noGrp="1" noRot="1" noChangeAspect="1" noTextEdit="1"/>
          </p:cNvSpPr>
          <p:nvPr>
            <p:ph type="sldImg"/>
          </p:nvPr>
        </p:nvSpPr>
        <p:spPr bwMode="auto">
          <a:xfrm>
            <a:off x="381000" y="685800"/>
            <a:ext cx="6096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410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pPr eaLnBrk="1" hangingPunct="1">
              <a:spcBef>
                <a:spcPct val="0"/>
              </a:spcBef>
            </a:pPr>
            <a:endParaRPr lang="en-US" altLang="en-US" smtClean="0">
              <a:cs typeface="Cordia New" pitchFamily="34" charset="-34"/>
            </a:endParaRPr>
          </a:p>
        </p:txBody>
      </p:sp>
      <p:sp>
        <p:nvSpPr>
          <p:cNvPr id="410628" name="Slide Number Placeholder 3"/>
          <p:cNvSpPr>
            <a:spLocks noGrp="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DejaVu Sans"/>
                <a:cs typeface="DejaVu Sans"/>
              </a:defRPr>
            </a:lvl1pPr>
            <a:lvl2pPr marL="742950" indent="-285750">
              <a:spcBef>
                <a:spcPct val="30000"/>
              </a:spcBef>
              <a:defRPr sz="1200">
                <a:solidFill>
                  <a:schemeClr val="tx1"/>
                </a:solidFill>
                <a:latin typeface="Arial" panose="020B0604020202020204" pitchFamily="34" charset="0"/>
                <a:ea typeface="DejaVu Sans"/>
                <a:cs typeface="DejaVu Sans"/>
              </a:defRPr>
            </a:lvl2pPr>
            <a:lvl3pPr marL="1143000" indent="-228600">
              <a:spcBef>
                <a:spcPct val="30000"/>
              </a:spcBef>
              <a:defRPr sz="1200">
                <a:solidFill>
                  <a:schemeClr val="tx1"/>
                </a:solidFill>
                <a:latin typeface="Arial" panose="020B0604020202020204" pitchFamily="34" charset="0"/>
                <a:ea typeface="DejaVu Sans"/>
                <a:cs typeface="DejaVu Sans"/>
              </a:defRPr>
            </a:lvl3pPr>
            <a:lvl4pPr marL="1600200" indent="-228600">
              <a:spcBef>
                <a:spcPct val="30000"/>
              </a:spcBef>
              <a:defRPr sz="1200">
                <a:solidFill>
                  <a:schemeClr val="tx1"/>
                </a:solidFill>
                <a:latin typeface="Arial" panose="020B0604020202020204" pitchFamily="34" charset="0"/>
                <a:ea typeface="DejaVu Sans"/>
                <a:cs typeface="DejaVu Sans"/>
              </a:defRPr>
            </a:lvl4pPr>
            <a:lvl5pPr marL="2057400" indent="-228600">
              <a:spcBef>
                <a:spcPct val="30000"/>
              </a:spcBef>
              <a:defRPr sz="1200">
                <a:solidFill>
                  <a:schemeClr val="tx1"/>
                </a:solidFill>
                <a:latin typeface="Arial" panose="020B0604020202020204" pitchFamily="34" charset="0"/>
                <a:ea typeface="DejaVu Sans"/>
                <a:cs typeface="DejaVu Sans"/>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DejaVu Sans"/>
                <a:cs typeface="DejaVu Sans"/>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DejaVu Sans"/>
                <a:cs typeface="DejaVu Sans"/>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DejaVu Sans"/>
                <a:cs typeface="DejaVu Sans"/>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DejaVu Sans"/>
                <a:cs typeface="DejaVu San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0F8FD420-C1F0-4DF8-A209-81D7CE6A3B49}" type="slidenum">
              <a:rPr kumimoji="0" lang="en-US" altLang="en-US" sz="1800" b="0" i="0" u="none" strike="noStrike" kern="1200" cap="none" spc="0" normalizeH="0" baseline="0" noProof="0" smtClean="0">
                <a:ln>
                  <a:noFill/>
                </a:ln>
                <a:solidFill>
                  <a:srgbClr val="000000"/>
                </a:solidFill>
                <a:effectLst/>
                <a:uLnTx/>
                <a:uFillTx/>
                <a:latin typeface="Calibri" panose="020F0502020204030204" pitchFamily="34" charset="0"/>
              </a:rPr>
              <a:pPr marL="0" marR="0" lvl="0" indent="0" algn="l" defTabSz="914400" rtl="0" eaLnBrk="1" fontAlgn="base" latinLnBrk="0" hangingPunct="1">
                <a:lnSpc>
                  <a:spcPct val="100000"/>
                </a:lnSpc>
                <a:spcBef>
                  <a:spcPct val="0"/>
                </a:spcBef>
                <a:spcAft>
                  <a:spcPct val="0"/>
                </a:spcAft>
                <a:buClrTx/>
                <a:buSzTx/>
                <a:buFontTx/>
                <a:buNone/>
                <a:tabLst/>
                <a:defRPr/>
              </a:pPr>
              <a:t>13</a:t>
            </a:fld>
            <a:endParaRPr kumimoji="0" lang="en-US" altLang="en-US" sz="1800" b="0" i="0" u="none" strike="noStrike" kern="1200" cap="none" spc="0" normalizeH="0" baseline="0" noProof="0" smtClean="0">
              <a:ln>
                <a:noFill/>
              </a:ln>
              <a:solidFill>
                <a:srgbClr val="000000"/>
              </a:solidFill>
              <a:effectLst/>
              <a:uLnTx/>
              <a:uFillTx/>
              <a:latin typeface="Calibri" panose="020F0502020204030204" pitchFamily="34" charset="0"/>
            </a:endParaRPr>
          </a:p>
        </p:txBody>
      </p:sp>
    </p:spTree>
    <p:extLst>
      <p:ext uri="{BB962C8B-B14F-4D97-AF65-F5344CB8AC3E}">
        <p14:creationId xmlns:p14="http://schemas.microsoft.com/office/powerpoint/2010/main" val="458711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CD0F39-97D4-4E99-A42B-405EC239E6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5902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90000"/>
              </a:lnSpc>
              <a:spcBef>
                <a:spcPts val="1000"/>
              </a:spcBef>
              <a:spcAft>
                <a:spcPts val="600"/>
              </a:spcAft>
            </a:pPr>
            <a:endParaRPr lang="en-US" sz="1200" dirty="0">
              <a:solidFill>
                <a:srgbClr val="E7E6E6"/>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CD0F39-97D4-4E99-A42B-405EC239E6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1807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90000"/>
              </a:lnSpc>
              <a:spcBef>
                <a:spcPts val="1000"/>
              </a:spcBef>
              <a:spcAft>
                <a:spcPts val="600"/>
              </a:spcAft>
            </a:pPr>
            <a:endParaRPr lang="en-US" sz="1200" dirty="0">
              <a:solidFill>
                <a:srgbClr val="E7E6E6"/>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CD0F39-97D4-4E99-A42B-405EC239E6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0899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90000"/>
              </a:lnSpc>
              <a:spcBef>
                <a:spcPts val="1000"/>
              </a:spcBef>
              <a:spcAft>
                <a:spcPts val="600"/>
              </a:spcAft>
            </a:pPr>
            <a:endParaRPr lang="en-US" sz="1200" dirty="0">
              <a:solidFill>
                <a:srgbClr val="E7E6E6"/>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CD0F39-97D4-4E99-A42B-405EC239E6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014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CD0F39-97D4-4E99-A42B-405EC239E6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0225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041D2-43FF-63CC-64EE-29B327AC89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4FBCE710-207A-AE13-9206-67A18ADE9F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9DD07775-2E8E-D318-7B2E-6B8258D2DEA1}"/>
              </a:ext>
            </a:extLst>
          </p:cNvPr>
          <p:cNvSpPr>
            <a:spLocks noGrp="1"/>
          </p:cNvSpPr>
          <p:nvPr>
            <p:ph type="dt" sz="half" idx="10"/>
          </p:nvPr>
        </p:nvSpPr>
        <p:spPr/>
        <p:txBody>
          <a:bodyPr/>
          <a:lstStyle/>
          <a:p>
            <a:fld id="{8FB52E7A-89CC-42C6-9E94-A2DB2CAFE9B8}" type="datetime1">
              <a:rPr lang="vi-VN" smtClean="0"/>
              <a:t>23/10/2023</a:t>
            </a:fld>
            <a:endParaRPr lang="vi-VN"/>
          </a:p>
        </p:txBody>
      </p:sp>
      <p:sp>
        <p:nvSpPr>
          <p:cNvPr id="5" name="Footer Placeholder 4">
            <a:extLst>
              <a:ext uri="{FF2B5EF4-FFF2-40B4-BE49-F238E27FC236}">
                <a16:creationId xmlns:a16="http://schemas.microsoft.com/office/drawing/2014/main" id="{6E1BF0D6-78FF-4C61-0ABF-5BD058580739}"/>
              </a:ext>
            </a:extLst>
          </p:cNvPr>
          <p:cNvSpPr>
            <a:spLocks noGrp="1"/>
          </p:cNvSpPr>
          <p:nvPr>
            <p:ph type="ftr" sz="quarter" idx="11"/>
          </p:nvPr>
        </p:nvSpPr>
        <p:spPr/>
        <p:txBody>
          <a:bodyPr/>
          <a:lstStyle/>
          <a:p>
            <a:r>
              <a:rPr lang="vi-VN"/>
              <a:t>Phạm Thị Khánh - PTIT</a:t>
            </a:r>
          </a:p>
        </p:txBody>
      </p:sp>
      <p:sp>
        <p:nvSpPr>
          <p:cNvPr id="6" name="Slide Number Placeholder 5">
            <a:extLst>
              <a:ext uri="{FF2B5EF4-FFF2-40B4-BE49-F238E27FC236}">
                <a16:creationId xmlns:a16="http://schemas.microsoft.com/office/drawing/2014/main" id="{D7753A6C-38B3-C298-E827-D6C7B97619D5}"/>
              </a:ext>
            </a:extLst>
          </p:cNvPr>
          <p:cNvSpPr>
            <a:spLocks noGrp="1"/>
          </p:cNvSpPr>
          <p:nvPr>
            <p:ph type="sldNum" sz="quarter" idx="12"/>
          </p:nvPr>
        </p:nvSpPr>
        <p:spPr/>
        <p:txBody>
          <a:bodyPr/>
          <a:lstStyle/>
          <a:p>
            <a:fld id="{F3362C6F-0D99-4A73-931A-3E6C881C6035}" type="slidenum">
              <a:rPr lang="vi-VN" smtClean="0"/>
              <a:t>‹#›</a:t>
            </a:fld>
            <a:endParaRPr lang="vi-VN"/>
          </a:p>
        </p:txBody>
      </p:sp>
    </p:spTree>
    <p:extLst>
      <p:ext uri="{BB962C8B-B14F-4D97-AF65-F5344CB8AC3E}">
        <p14:creationId xmlns:p14="http://schemas.microsoft.com/office/powerpoint/2010/main" val="606247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C8E34-D87A-8B0D-3900-D9B051237C65}"/>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1E8FE4FF-FB1C-20FB-9C0F-E67A83A969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E64C275F-BC71-518D-46AC-9625E36CDC4C}"/>
              </a:ext>
            </a:extLst>
          </p:cNvPr>
          <p:cNvSpPr>
            <a:spLocks noGrp="1"/>
          </p:cNvSpPr>
          <p:nvPr>
            <p:ph type="dt" sz="half" idx="10"/>
          </p:nvPr>
        </p:nvSpPr>
        <p:spPr/>
        <p:txBody>
          <a:bodyPr/>
          <a:lstStyle/>
          <a:p>
            <a:fld id="{BD376E9E-DDB3-4AA0-8A9E-F189087B1CC5}" type="datetime1">
              <a:rPr lang="vi-VN" smtClean="0"/>
              <a:t>23/10/2023</a:t>
            </a:fld>
            <a:endParaRPr lang="vi-VN"/>
          </a:p>
        </p:txBody>
      </p:sp>
      <p:sp>
        <p:nvSpPr>
          <p:cNvPr id="5" name="Footer Placeholder 4">
            <a:extLst>
              <a:ext uri="{FF2B5EF4-FFF2-40B4-BE49-F238E27FC236}">
                <a16:creationId xmlns:a16="http://schemas.microsoft.com/office/drawing/2014/main" id="{71E761CE-C03E-1F14-C436-237056FE01B6}"/>
              </a:ext>
            </a:extLst>
          </p:cNvPr>
          <p:cNvSpPr>
            <a:spLocks noGrp="1"/>
          </p:cNvSpPr>
          <p:nvPr>
            <p:ph type="ftr" sz="quarter" idx="11"/>
          </p:nvPr>
        </p:nvSpPr>
        <p:spPr/>
        <p:txBody>
          <a:bodyPr/>
          <a:lstStyle/>
          <a:p>
            <a:r>
              <a:rPr lang="vi-VN"/>
              <a:t>Phạm Thị Khánh - PTIT</a:t>
            </a:r>
          </a:p>
        </p:txBody>
      </p:sp>
      <p:sp>
        <p:nvSpPr>
          <p:cNvPr id="6" name="Slide Number Placeholder 5">
            <a:extLst>
              <a:ext uri="{FF2B5EF4-FFF2-40B4-BE49-F238E27FC236}">
                <a16:creationId xmlns:a16="http://schemas.microsoft.com/office/drawing/2014/main" id="{7C5DC8BB-83AD-BD72-5039-C60EA76DAD14}"/>
              </a:ext>
            </a:extLst>
          </p:cNvPr>
          <p:cNvSpPr>
            <a:spLocks noGrp="1"/>
          </p:cNvSpPr>
          <p:nvPr>
            <p:ph type="sldNum" sz="quarter" idx="12"/>
          </p:nvPr>
        </p:nvSpPr>
        <p:spPr/>
        <p:txBody>
          <a:bodyPr/>
          <a:lstStyle/>
          <a:p>
            <a:fld id="{F3362C6F-0D99-4A73-931A-3E6C881C6035}" type="slidenum">
              <a:rPr lang="vi-VN" smtClean="0"/>
              <a:t>‹#›</a:t>
            </a:fld>
            <a:endParaRPr lang="vi-VN"/>
          </a:p>
        </p:txBody>
      </p:sp>
    </p:spTree>
    <p:extLst>
      <p:ext uri="{BB962C8B-B14F-4D97-AF65-F5344CB8AC3E}">
        <p14:creationId xmlns:p14="http://schemas.microsoft.com/office/powerpoint/2010/main" val="364098656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25438"/>
            <a:ext cx="10972800" cy="927100"/>
          </a:xfrm>
        </p:spPr>
        <p:txBody>
          <a:bodyPr/>
          <a:lstStyle/>
          <a:p>
            <a:r>
              <a:rPr lang="en-US" smtClean="0"/>
              <a:t>Click to edit Master title style</a:t>
            </a:r>
            <a:endParaRPr lang="vi-VN"/>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noChangeArrowheads="1"/>
          </p:cNvSpPr>
          <p:nvPr>
            <p:ph type="dt" sz="half" idx="10"/>
          </p:nvPr>
        </p:nvSpPr>
        <p:spPr/>
        <p:txBody>
          <a:bodyPr/>
          <a:lstStyle>
            <a:lvl1pPr>
              <a:defRPr>
                <a:latin typeface="+mn-lt"/>
              </a:defRPr>
            </a:lvl1pPr>
          </a:lstStyle>
          <a:p>
            <a:pPr>
              <a:defRPr/>
            </a:pPr>
            <a:endParaRPr lang="th-TH"/>
          </a:p>
        </p:txBody>
      </p:sp>
      <p:sp>
        <p:nvSpPr>
          <p:cNvPr id="6" name="Footer Placeholder 5"/>
          <p:cNvSpPr>
            <a:spLocks noGrp="1" noChangeArrowheads="1"/>
          </p:cNvSpPr>
          <p:nvPr>
            <p:ph type="ftr" sz="quarter" idx="11"/>
          </p:nvPr>
        </p:nvSpPr>
        <p:spPr/>
        <p:txBody>
          <a:bodyPr/>
          <a:lstStyle>
            <a:lvl1pPr>
              <a:defRPr/>
            </a:lvl1pPr>
          </a:lstStyle>
          <a:p>
            <a:pPr>
              <a:defRPr/>
            </a:pPr>
            <a:endParaRPr lang="th-TH"/>
          </a:p>
        </p:txBody>
      </p:sp>
      <p:sp>
        <p:nvSpPr>
          <p:cNvPr id="7" name="Slide Number Placeholder 6"/>
          <p:cNvSpPr>
            <a:spLocks noGrp="1" noChangeArrowheads="1"/>
          </p:cNvSpPr>
          <p:nvPr>
            <p:ph type="sldNum" sz="quarter" idx="12"/>
          </p:nvPr>
        </p:nvSpPr>
        <p:spPr/>
        <p:txBody>
          <a:bodyPr/>
          <a:lstStyle>
            <a:lvl1pPr>
              <a:defRPr/>
            </a:lvl1pPr>
          </a:lstStyle>
          <a:p>
            <a:pPr fontAlgn="base">
              <a:spcBef>
                <a:spcPct val="0"/>
              </a:spcBef>
              <a:spcAft>
                <a:spcPct val="0"/>
              </a:spcAft>
              <a:defRPr/>
            </a:pPr>
            <a:fld id="{0A9349A9-73F2-475C-8046-1249B68CA1C9}" type="slidenum">
              <a:rPr lang="en-US" altLang="en-US" smtClean="0"/>
              <a:pPr fontAlgn="base">
                <a:spcBef>
                  <a:spcPct val="0"/>
                </a:spcBef>
                <a:spcAft>
                  <a:spcPct val="0"/>
                </a:spcAft>
                <a:defRPr/>
              </a:pPr>
              <a:t>‹#›</a:t>
            </a:fld>
            <a:endParaRPr lang="th-TH" altLang="en-US"/>
          </a:p>
        </p:txBody>
      </p:sp>
    </p:spTree>
    <p:extLst>
      <p:ext uri="{BB962C8B-B14F-4D97-AF65-F5344CB8AC3E}">
        <p14:creationId xmlns:p14="http://schemas.microsoft.com/office/powerpoint/2010/main" val="3633454637"/>
      </p:ext>
    </p:extLst>
  </p:cSld>
  <p:clrMapOvr>
    <a:masterClrMapping/>
  </p:clrMapOvr>
  <p:transition spd="slow">
    <p:random/>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A2C540BF-869C-41B3-89BA-3E837BC73CAF}"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329A253C-7807-4C36-8526-EC7D2216ACD0}"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5384747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90852711-8B53-4138-A672-C927B2077C9E}"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018F41DC-5C33-4A98-A424-418186F65A49}"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372640331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C1F2CB23-EE5C-4C21-9AFE-8A77B01E5D5A}"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56AA18AA-EEF5-43AF-B7F8-28EC124A2C94}"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18816666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ea typeface="DejaVu Sans"/>
                <a:cs typeface="DejaVu Sans"/>
              </a:defRPr>
            </a:lvl1pPr>
          </a:lstStyle>
          <a:p>
            <a:pPr>
              <a:defRPr/>
            </a:pPr>
            <a:fld id="{9FE7F183-CEA6-476E-835E-0A9C0A016851}" type="datetimeFigureOut">
              <a:rPr lang="en-US" smtClean="0"/>
              <a:pPr>
                <a:defRPr/>
              </a:pPr>
              <a:t>10/23/2023</a:t>
            </a:fld>
            <a:endParaRPr lang="en-US"/>
          </a:p>
        </p:txBody>
      </p:sp>
      <p:sp>
        <p:nvSpPr>
          <p:cNvPr id="6"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F343E704-7993-4664-B12D-C0E2D4CB9BAF}"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389223259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ea typeface="DejaVu Sans"/>
                <a:cs typeface="DejaVu Sans"/>
              </a:defRPr>
            </a:lvl1pPr>
          </a:lstStyle>
          <a:p>
            <a:pPr>
              <a:defRPr/>
            </a:pPr>
            <a:fld id="{0167251A-A260-4114-BADB-0751E122BCCD}" type="datetimeFigureOut">
              <a:rPr lang="en-US" smtClean="0"/>
              <a:pPr>
                <a:defRPr/>
              </a:pPr>
              <a:t>10/23/2023</a:t>
            </a:fld>
            <a:endParaRPr lang="en-US"/>
          </a:p>
        </p:txBody>
      </p:sp>
      <p:sp>
        <p:nvSpPr>
          <p:cNvPr id="8"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EF93BD21-D5F8-4C9D-A031-0E44962077B6}"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95161037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ea typeface="DejaVu Sans"/>
                <a:cs typeface="DejaVu Sans"/>
              </a:defRPr>
            </a:lvl1pPr>
          </a:lstStyle>
          <a:p>
            <a:pPr>
              <a:defRPr/>
            </a:pPr>
            <a:fld id="{60EDAB7C-85B1-41E5-A6DA-4AC90D8194FE}" type="datetimeFigureOut">
              <a:rPr lang="en-US" smtClean="0"/>
              <a:pPr>
                <a:defRPr/>
              </a:pPr>
              <a:t>10/23/2023</a:t>
            </a:fld>
            <a:endParaRPr lang="en-US"/>
          </a:p>
        </p:txBody>
      </p:sp>
      <p:sp>
        <p:nvSpPr>
          <p:cNvPr id="4"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93B524CE-3F51-423C-A6B4-D8B5E5978959}"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50384292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ea typeface="DejaVu Sans"/>
                <a:cs typeface="DejaVu Sans"/>
              </a:defRPr>
            </a:lvl1pPr>
          </a:lstStyle>
          <a:p>
            <a:pPr>
              <a:defRPr/>
            </a:pPr>
            <a:fld id="{888980B3-0616-4678-B1BE-3851434E9C14}" type="datetimeFigureOut">
              <a:rPr lang="en-US" smtClean="0"/>
              <a:pPr>
                <a:defRPr/>
              </a:pPr>
              <a:t>10/23/2023</a:t>
            </a:fld>
            <a:endParaRPr lang="en-US"/>
          </a:p>
        </p:txBody>
      </p:sp>
      <p:sp>
        <p:nvSpPr>
          <p:cNvPr id="3"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12285403-9D9D-4166-8BA0-527276123300}"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73207568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ea typeface="DejaVu Sans"/>
                <a:cs typeface="DejaVu Sans"/>
              </a:defRPr>
            </a:lvl1pPr>
          </a:lstStyle>
          <a:p>
            <a:pPr>
              <a:defRPr/>
            </a:pPr>
            <a:fld id="{439DEABB-45EA-4EE1-901F-3B9D42568B70}" type="datetimeFigureOut">
              <a:rPr lang="en-US" smtClean="0"/>
              <a:pPr>
                <a:defRPr/>
              </a:pPr>
              <a:t>10/23/2023</a:t>
            </a:fld>
            <a:endParaRPr lang="en-US"/>
          </a:p>
        </p:txBody>
      </p:sp>
      <p:sp>
        <p:nvSpPr>
          <p:cNvPr id="6"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17EAB606-B9A9-4CA1-B1F9-74D8701C9C83}"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0183770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ea typeface="DejaVu Sans"/>
                <a:cs typeface="DejaVu Sans"/>
              </a:defRPr>
            </a:lvl1pPr>
          </a:lstStyle>
          <a:p>
            <a:pPr>
              <a:defRPr/>
            </a:pPr>
            <a:fld id="{ADD96EB9-989C-49A9-AF61-6CC953E42D61}" type="datetimeFigureOut">
              <a:rPr lang="en-US" smtClean="0"/>
              <a:pPr>
                <a:defRPr/>
              </a:pPr>
              <a:t>10/23/2023</a:t>
            </a:fld>
            <a:endParaRPr lang="en-US"/>
          </a:p>
        </p:txBody>
      </p:sp>
      <p:sp>
        <p:nvSpPr>
          <p:cNvPr id="6"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18A125A0-31AB-4E77-9BCD-6BF2B681B79E}"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3152173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DF218E-3C5E-58B1-CBF1-5089E479A72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3056A0F7-FA37-6C8C-FC34-D7FC960B71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0BE20982-4D7D-C8C6-EE21-247BA7607913}"/>
              </a:ext>
            </a:extLst>
          </p:cNvPr>
          <p:cNvSpPr>
            <a:spLocks noGrp="1"/>
          </p:cNvSpPr>
          <p:nvPr>
            <p:ph type="dt" sz="half" idx="10"/>
          </p:nvPr>
        </p:nvSpPr>
        <p:spPr/>
        <p:txBody>
          <a:bodyPr/>
          <a:lstStyle/>
          <a:p>
            <a:fld id="{71C87546-B9D7-4811-B3BA-ECF524A585BC}" type="datetime1">
              <a:rPr lang="vi-VN" smtClean="0"/>
              <a:t>23/10/2023</a:t>
            </a:fld>
            <a:endParaRPr lang="vi-VN"/>
          </a:p>
        </p:txBody>
      </p:sp>
      <p:sp>
        <p:nvSpPr>
          <p:cNvPr id="5" name="Footer Placeholder 4">
            <a:extLst>
              <a:ext uri="{FF2B5EF4-FFF2-40B4-BE49-F238E27FC236}">
                <a16:creationId xmlns:a16="http://schemas.microsoft.com/office/drawing/2014/main" id="{6C618375-AF6E-FCA3-384D-9F8A10DD3497}"/>
              </a:ext>
            </a:extLst>
          </p:cNvPr>
          <p:cNvSpPr>
            <a:spLocks noGrp="1"/>
          </p:cNvSpPr>
          <p:nvPr>
            <p:ph type="ftr" sz="quarter" idx="11"/>
          </p:nvPr>
        </p:nvSpPr>
        <p:spPr/>
        <p:txBody>
          <a:bodyPr/>
          <a:lstStyle/>
          <a:p>
            <a:r>
              <a:rPr lang="vi-VN"/>
              <a:t>Phạm Thị Khánh - PTIT</a:t>
            </a:r>
          </a:p>
        </p:txBody>
      </p:sp>
      <p:sp>
        <p:nvSpPr>
          <p:cNvPr id="6" name="Slide Number Placeholder 5">
            <a:extLst>
              <a:ext uri="{FF2B5EF4-FFF2-40B4-BE49-F238E27FC236}">
                <a16:creationId xmlns:a16="http://schemas.microsoft.com/office/drawing/2014/main" id="{25C03065-FB3D-3093-622A-C32751CE9C05}"/>
              </a:ext>
            </a:extLst>
          </p:cNvPr>
          <p:cNvSpPr>
            <a:spLocks noGrp="1"/>
          </p:cNvSpPr>
          <p:nvPr>
            <p:ph type="sldNum" sz="quarter" idx="12"/>
          </p:nvPr>
        </p:nvSpPr>
        <p:spPr/>
        <p:txBody>
          <a:bodyPr/>
          <a:lstStyle/>
          <a:p>
            <a:fld id="{F3362C6F-0D99-4A73-931A-3E6C881C6035}" type="slidenum">
              <a:rPr lang="vi-VN" smtClean="0"/>
              <a:t>‹#›</a:t>
            </a:fld>
            <a:endParaRPr lang="vi-VN"/>
          </a:p>
        </p:txBody>
      </p:sp>
    </p:spTree>
    <p:extLst>
      <p:ext uri="{BB962C8B-B14F-4D97-AF65-F5344CB8AC3E}">
        <p14:creationId xmlns:p14="http://schemas.microsoft.com/office/powerpoint/2010/main" val="260775497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E1502E3C-D932-4A3B-81A7-B52EB26A5ADE}"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D194869C-E98D-4D0E-B94E-71FB9A9B984C}"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391515254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ADDF7B6E-8F94-45D0-934F-95757484936D}"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AA76C9DC-2A80-4FDE-AB49-1F02C740D32E}"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65567671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92100"/>
            <a:ext cx="10972800" cy="13843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905000"/>
            <a:ext cx="538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905000"/>
            <a:ext cx="53848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4038600"/>
            <a:ext cx="53848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09600" y="6245225"/>
            <a:ext cx="2844800" cy="476250"/>
          </a:xfrm>
        </p:spPr>
        <p:txBody>
          <a:bodyPr/>
          <a:lstStyle>
            <a:lvl1pPr>
              <a:defRPr>
                <a:ea typeface="DejaVu Sans"/>
                <a:cs typeface="DejaVu Sans"/>
              </a:defRPr>
            </a:lvl1pPr>
          </a:lstStyle>
          <a:p>
            <a:pPr>
              <a:defRPr/>
            </a:pPr>
            <a:endParaRPr lang="en-US"/>
          </a:p>
        </p:txBody>
      </p:sp>
      <p:sp>
        <p:nvSpPr>
          <p:cNvPr id="7" name="Footer Placeholder 6"/>
          <p:cNvSpPr>
            <a:spLocks noGrp="1"/>
          </p:cNvSpPr>
          <p:nvPr>
            <p:ph type="ftr" sz="quarter" idx="11"/>
          </p:nvPr>
        </p:nvSpPr>
        <p:spPr>
          <a:xfrm>
            <a:off x="4165600" y="6245225"/>
            <a:ext cx="3860800" cy="476250"/>
          </a:xfrm>
        </p:spPr>
        <p:txBody>
          <a:bodyPr/>
          <a:lstStyle>
            <a:lvl1pPr>
              <a:defRPr>
                <a:ea typeface="DejaVu Sans"/>
                <a:cs typeface="DejaVu Sans"/>
              </a:defRPr>
            </a:lvl1pPr>
          </a:lstStyle>
          <a:p>
            <a:pPr>
              <a:defRPr/>
            </a:pPr>
            <a:endParaRPr lang="en-US"/>
          </a:p>
        </p:txBody>
      </p:sp>
      <p:sp>
        <p:nvSpPr>
          <p:cNvPr id="8" name="Slide Number Placeholder 7"/>
          <p:cNvSpPr>
            <a:spLocks noGrp="1"/>
          </p:cNvSpPr>
          <p:nvPr>
            <p:ph type="sldNum" sz="quarter" idx="12"/>
          </p:nvPr>
        </p:nvSpPr>
        <p:spPr>
          <a:xfrm>
            <a:off x="8737600" y="6245225"/>
            <a:ext cx="2844800" cy="476250"/>
          </a:xfrm>
        </p:spPr>
        <p:txBody>
          <a:bodyPr/>
          <a:lstStyle>
            <a:lvl1pPr>
              <a:defRPr/>
            </a:lvl1pPr>
          </a:lstStyle>
          <a:p>
            <a:pPr fontAlgn="base">
              <a:spcBef>
                <a:spcPct val="0"/>
              </a:spcBef>
              <a:spcAft>
                <a:spcPct val="0"/>
              </a:spcAft>
              <a:defRPr/>
            </a:pPr>
            <a:fld id="{79F2B1C5-3629-4CA5-91C5-A6DCE0043CED}"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583870049"/>
      </p:ext>
    </p:extLst>
  </p:cSld>
  <p:clrMapOvr>
    <a:masterClrMapping/>
  </p:clrMapOvr>
  <p:transition spd="slow"/>
</p:sldLayout>
</file>

<file path=ppt/slideLayouts/slideLayout113.xml><?xml version="1.0" encoding="utf-8"?>
<p:sldLayout xmlns:a="http://schemas.openxmlformats.org/drawingml/2006/main" xmlns:r="http://schemas.openxmlformats.org/officeDocument/2006/relationships" xmlns:p="http://schemas.openxmlformats.org/presentationml/2006/main" type="objOnly">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1024320" y="585360"/>
            <a:ext cx="9720000" cy="6948720"/>
          </a:xfrm>
          <a:prstGeom prst="rect">
            <a:avLst/>
          </a:prstGeom>
        </p:spPr>
        <p:txBody>
          <a:bodyPr lIns="0" tIns="0" rIns="0" bIns="0" anchor="ctr"/>
          <a:lstStyle/>
          <a:p>
            <a:endParaRPr/>
          </a:p>
        </p:txBody>
      </p:sp>
    </p:spTree>
    <p:extLst>
      <p:ext uri="{BB962C8B-B14F-4D97-AF65-F5344CB8AC3E}">
        <p14:creationId xmlns:p14="http://schemas.microsoft.com/office/powerpoint/2010/main" val="310699275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0"/>
            <a:ext cx="53848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938589"/>
            <a:ext cx="53848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p:txBody>
          <a:bodyPr/>
          <a:lstStyle>
            <a:lvl1pPr>
              <a:defRPr>
                <a:latin typeface="+mn-lt"/>
              </a:defRPr>
            </a:lvl1pPr>
          </a:lstStyle>
          <a:p>
            <a:pPr>
              <a:defRPr/>
            </a:pPr>
            <a:endParaRPr lang="en-US"/>
          </a:p>
        </p:txBody>
      </p:sp>
      <p:sp>
        <p:nvSpPr>
          <p:cNvPr id="7" name="Rectangle 5"/>
          <p:cNvSpPr>
            <a:spLocks noGrp="1" noChangeArrowheads="1"/>
          </p:cNvSpPr>
          <p:nvPr>
            <p:ph type="ftr" sz="quarter" idx="11"/>
          </p:nvPr>
        </p:nvSpPr>
        <p:spPr/>
        <p:txBody>
          <a:bodyPr/>
          <a:lstStyle>
            <a:lvl1pPr>
              <a:defRPr/>
            </a:lvl1pPr>
          </a:lstStyle>
          <a:p>
            <a:pPr>
              <a:defRPr/>
            </a:pPr>
            <a:endParaRPr lang="en-US"/>
          </a:p>
        </p:txBody>
      </p:sp>
      <p:sp>
        <p:nvSpPr>
          <p:cNvPr id="8" name="Rectangle 6"/>
          <p:cNvSpPr>
            <a:spLocks noGrp="1" noChangeArrowheads="1"/>
          </p:cNvSpPr>
          <p:nvPr>
            <p:ph type="sldNum" sz="quarter" idx="12"/>
          </p:nvPr>
        </p:nvSpPr>
        <p:spPr/>
        <p:txBody>
          <a:bodyPr/>
          <a:lstStyle>
            <a:lvl1pPr>
              <a:defRPr/>
            </a:lvl1pPr>
          </a:lstStyle>
          <a:p>
            <a:pPr fontAlgn="base">
              <a:spcBef>
                <a:spcPct val="0"/>
              </a:spcBef>
              <a:spcAft>
                <a:spcPct val="0"/>
              </a:spcAft>
              <a:defRPr/>
            </a:pPr>
            <a:fld id="{4DBB9E64-A5F8-46A5-A99F-13BBD5D234B6}"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954266607"/>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25438"/>
            <a:ext cx="10972800" cy="927100"/>
          </a:xfrm>
        </p:spPr>
        <p:txBody>
          <a:bodyPr/>
          <a:lstStyle/>
          <a:p>
            <a:r>
              <a:rPr lang="en-US" smtClean="0"/>
              <a:t>Click to edit Master title style</a:t>
            </a:r>
            <a:endParaRPr lang="vi-VN"/>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noChangeArrowheads="1"/>
          </p:cNvSpPr>
          <p:nvPr>
            <p:ph type="dt" sz="half" idx="10"/>
          </p:nvPr>
        </p:nvSpPr>
        <p:spPr/>
        <p:txBody>
          <a:bodyPr/>
          <a:lstStyle>
            <a:lvl1pPr>
              <a:defRPr>
                <a:latin typeface="+mn-lt"/>
              </a:defRPr>
            </a:lvl1pPr>
          </a:lstStyle>
          <a:p>
            <a:pPr>
              <a:defRPr/>
            </a:pPr>
            <a:endParaRPr lang="th-TH"/>
          </a:p>
        </p:txBody>
      </p:sp>
      <p:sp>
        <p:nvSpPr>
          <p:cNvPr id="6" name="Footer Placeholder 5"/>
          <p:cNvSpPr>
            <a:spLocks noGrp="1" noChangeArrowheads="1"/>
          </p:cNvSpPr>
          <p:nvPr>
            <p:ph type="ftr" sz="quarter" idx="11"/>
          </p:nvPr>
        </p:nvSpPr>
        <p:spPr/>
        <p:txBody>
          <a:bodyPr/>
          <a:lstStyle>
            <a:lvl1pPr>
              <a:defRPr/>
            </a:lvl1pPr>
          </a:lstStyle>
          <a:p>
            <a:pPr>
              <a:defRPr/>
            </a:pPr>
            <a:endParaRPr lang="th-TH"/>
          </a:p>
        </p:txBody>
      </p:sp>
      <p:sp>
        <p:nvSpPr>
          <p:cNvPr id="7" name="Slide Number Placeholder 6"/>
          <p:cNvSpPr>
            <a:spLocks noGrp="1" noChangeArrowheads="1"/>
          </p:cNvSpPr>
          <p:nvPr>
            <p:ph type="sldNum" sz="quarter" idx="12"/>
          </p:nvPr>
        </p:nvSpPr>
        <p:spPr/>
        <p:txBody>
          <a:bodyPr/>
          <a:lstStyle>
            <a:lvl1pPr>
              <a:defRPr/>
            </a:lvl1pPr>
          </a:lstStyle>
          <a:p>
            <a:pPr fontAlgn="base">
              <a:spcBef>
                <a:spcPct val="0"/>
              </a:spcBef>
              <a:spcAft>
                <a:spcPct val="0"/>
              </a:spcAft>
              <a:defRPr/>
            </a:pPr>
            <a:fld id="{0A9349A9-73F2-475C-8046-1249B68CA1C9}" type="slidenum">
              <a:rPr lang="en-US" altLang="en-US" smtClean="0"/>
              <a:pPr fontAlgn="base">
                <a:spcBef>
                  <a:spcPct val="0"/>
                </a:spcBef>
                <a:spcAft>
                  <a:spcPct val="0"/>
                </a:spcAft>
                <a:defRPr/>
              </a:pPr>
              <a:t>‹#›</a:t>
            </a:fld>
            <a:endParaRPr lang="th-TH" altLang="en-US"/>
          </a:p>
        </p:txBody>
      </p:sp>
    </p:spTree>
    <p:extLst>
      <p:ext uri="{BB962C8B-B14F-4D97-AF65-F5344CB8AC3E}">
        <p14:creationId xmlns:p14="http://schemas.microsoft.com/office/powerpoint/2010/main" val="2759904319"/>
      </p:ext>
    </p:extLst>
  </p:cSld>
  <p:clrMapOvr>
    <a:masterClrMapping/>
  </p:clrMapOvr>
  <p:transition spd="slow">
    <p:random/>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A2C540BF-869C-41B3-89BA-3E837BC73CAF}"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329A253C-7807-4C36-8526-EC7D2216ACD0}"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73321497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90852711-8B53-4138-A672-C927B2077C9E}"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018F41DC-5C33-4A98-A424-418186F65A49}"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95300422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C1F2CB23-EE5C-4C21-9AFE-8A77B01E5D5A}"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56AA18AA-EEF5-43AF-B7F8-28EC124A2C94}"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7043551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ea typeface="DejaVu Sans"/>
                <a:cs typeface="DejaVu Sans"/>
              </a:defRPr>
            </a:lvl1pPr>
          </a:lstStyle>
          <a:p>
            <a:pPr>
              <a:defRPr/>
            </a:pPr>
            <a:fld id="{9FE7F183-CEA6-476E-835E-0A9C0A016851}" type="datetimeFigureOut">
              <a:rPr lang="en-US" smtClean="0"/>
              <a:pPr>
                <a:defRPr/>
              </a:pPr>
              <a:t>10/23/2023</a:t>
            </a:fld>
            <a:endParaRPr lang="en-US"/>
          </a:p>
        </p:txBody>
      </p:sp>
      <p:sp>
        <p:nvSpPr>
          <p:cNvPr id="6"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F343E704-7993-4664-B12D-C0E2D4CB9BAF}"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455284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defTabSz="685800"/>
            <a:fld id="{C764DE79-268F-4C1A-8933-263129D2AF90}" type="datetimeFigureOut">
              <a:rPr lang="en-US" smtClean="0">
                <a:solidFill>
                  <a:prstClr val="black">
                    <a:tint val="75000"/>
                  </a:prstClr>
                </a:solidFill>
                <a:ea typeface="DejaVu Sans"/>
                <a:cs typeface="DejaVu Sans"/>
              </a:rPr>
              <a:pPr defTabSz="685800"/>
              <a:t>10/23/2023</a:t>
            </a:fld>
            <a:endParaRPr lang="en-US">
              <a:solidFill>
                <a:prstClr val="black">
                  <a:tint val="75000"/>
                </a:prstClr>
              </a:solidFill>
              <a:ea typeface="DejaVu Sans"/>
              <a:cs typeface="DejaVu Sans"/>
            </a:endParaRPr>
          </a:p>
        </p:txBody>
      </p:sp>
      <p:sp>
        <p:nvSpPr>
          <p:cNvPr id="5" name="Footer Placeholder 4"/>
          <p:cNvSpPr>
            <a:spLocks noGrp="1"/>
          </p:cNvSpPr>
          <p:nvPr>
            <p:ph type="ftr" sz="quarter" idx="11"/>
          </p:nvPr>
        </p:nvSpPr>
        <p:spPr/>
        <p:txBody>
          <a:bodyPr/>
          <a:lstStyle/>
          <a:p>
            <a:pPr defTabSz="685800"/>
            <a:endParaRPr lang="en-US">
              <a:solidFill>
                <a:prstClr val="black">
                  <a:tint val="75000"/>
                </a:prstClr>
              </a:solidFill>
              <a:ea typeface="DejaVu Sans"/>
              <a:cs typeface="DejaVu Sans"/>
            </a:endParaRPr>
          </a:p>
        </p:txBody>
      </p:sp>
      <p:sp>
        <p:nvSpPr>
          <p:cNvPr id="6" name="Slide Number Placeholder 5"/>
          <p:cNvSpPr>
            <a:spLocks noGrp="1"/>
          </p:cNvSpPr>
          <p:nvPr>
            <p:ph type="sldNum" sz="quarter" idx="12"/>
          </p:nvPr>
        </p:nvSpPr>
        <p:spPr/>
        <p:txBody>
          <a:bodyPr/>
          <a:lstStyle/>
          <a:p>
            <a:pPr defTabSz="685800"/>
            <a:fld id="{48F63A3B-78C7-47BE-AE5E-E10140E04643}" type="slidenum">
              <a:rPr lang="en-US" smtClean="0">
                <a:solidFill>
                  <a:prstClr val="black">
                    <a:tint val="75000"/>
                  </a:prstClr>
                </a:solidFill>
                <a:ea typeface="DejaVu Sans"/>
                <a:cs typeface="DejaVu Sans"/>
              </a:rPr>
              <a:pPr defTabSz="685800"/>
              <a:t>‹#›</a:t>
            </a:fld>
            <a:endParaRPr lang="en-US">
              <a:solidFill>
                <a:prstClr val="black">
                  <a:tint val="75000"/>
                </a:prstClr>
              </a:solidFill>
              <a:ea typeface="DejaVu Sans"/>
              <a:cs typeface="DejaVu Sans"/>
            </a:endParaRPr>
          </a:p>
        </p:txBody>
      </p:sp>
    </p:spTree>
    <p:extLst>
      <p:ext uri="{BB962C8B-B14F-4D97-AF65-F5344CB8AC3E}">
        <p14:creationId xmlns:p14="http://schemas.microsoft.com/office/powerpoint/2010/main" val="36198022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ea typeface="DejaVu Sans"/>
                <a:cs typeface="DejaVu Sans"/>
              </a:defRPr>
            </a:lvl1pPr>
          </a:lstStyle>
          <a:p>
            <a:pPr>
              <a:defRPr/>
            </a:pPr>
            <a:fld id="{0167251A-A260-4114-BADB-0751E122BCCD}" type="datetimeFigureOut">
              <a:rPr lang="en-US" smtClean="0"/>
              <a:pPr>
                <a:defRPr/>
              </a:pPr>
              <a:t>10/23/2023</a:t>
            </a:fld>
            <a:endParaRPr lang="en-US"/>
          </a:p>
        </p:txBody>
      </p:sp>
      <p:sp>
        <p:nvSpPr>
          <p:cNvPr id="8"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EF93BD21-D5F8-4C9D-A031-0E44962077B6}"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350920442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ea typeface="DejaVu Sans"/>
                <a:cs typeface="DejaVu Sans"/>
              </a:defRPr>
            </a:lvl1pPr>
          </a:lstStyle>
          <a:p>
            <a:pPr>
              <a:defRPr/>
            </a:pPr>
            <a:fld id="{60EDAB7C-85B1-41E5-A6DA-4AC90D8194FE}" type="datetimeFigureOut">
              <a:rPr lang="en-US" smtClean="0"/>
              <a:pPr>
                <a:defRPr/>
              </a:pPr>
              <a:t>10/23/2023</a:t>
            </a:fld>
            <a:endParaRPr lang="en-US"/>
          </a:p>
        </p:txBody>
      </p:sp>
      <p:sp>
        <p:nvSpPr>
          <p:cNvPr id="4"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93B524CE-3F51-423C-A6B4-D8B5E5978959}"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24742598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ea typeface="DejaVu Sans"/>
                <a:cs typeface="DejaVu Sans"/>
              </a:defRPr>
            </a:lvl1pPr>
          </a:lstStyle>
          <a:p>
            <a:pPr>
              <a:defRPr/>
            </a:pPr>
            <a:fld id="{888980B3-0616-4678-B1BE-3851434E9C14}" type="datetimeFigureOut">
              <a:rPr lang="en-US" smtClean="0"/>
              <a:pPr>
                <a:defRPr/>
              </a:pPr>
              <a:t>10/23/2023</a:t>
            </a:fld>
            <a:endParaRPr lang="en-US"/>
          </a:p>
        </p:txBody>
      </p:sp>
      <p:sp>
        <p:nvSpPr>
          <p:cNvPr id="3"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12285403-9D9D-4166-8BA0-527276123300}"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31192728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ea typeface="DejaVu Sans"/>
                <a:cs typeface="DejaVu Sans"/>
              </a:defRPr>
            </a:lvl1pPr>
          </a:lstStyle>
          <a:p>
            <a:pPr>
              <a:defRPr/>
            </a:pPr>
            <a:fld id="{439DEABB-45EA-4EE1-901F-3B9D42568B70}" type="datetimeFigureOut">
              <a:rPr lang="en-US" smtClean="0"/>
              <a:pPr>
                <a:defRPr/>
              </a:pPr>
              <a:t>10/23/2023</a:t>
            </a:fld>
            <a:endParaRPr lang="en-US"/>
          </a:p>
        </p:txBody>
      </p:sp>
      <p:sp>
        <p:nvSpPr>
          <p:cNvPr id="6"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17EAB606-B9A9-4CA1-B1F9-74D8701C9C83}"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29121960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ea typeface="DejaVu Sans"/>
                <a:cs typeface="DejaVu Sans"/>
              </a:defRPr>
            </a:lvl1pPr>
          </a:lstStyle>
          <a:p>
            <a:pPr>
              <a:defRPr/>
            </a:pPr>
            <a:fld id="{ADD96EB9-989C-49A9-AF61-6CC953E42D61}" type="datetimeFigureOut">
              <a:rPr lang="en-US" smtClean="0"/>
              <a:pPr>
                <a:defRPr/>
              </a:pPr>
              <a:t>10/23/2023</a:t>
            </a:fld>
            <a:endParaRPr lang="en-US"/>
          </a:p>
        </p:txBody>
      </p:sp>
      <p:sp>
        <p:nvSpPr>
          <p:cNvPr id="6"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18A125A0-31AB-4E77-9BCD-6BF2B681B79E}"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34555843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E1502E3C-D932-4A3B-81A7-B52EB26A5ADE}"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D194869C-E98D-4D0E-B94E-71FB9A9B984C}"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72344167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ADDF7B6E-8F94-45D0-934F-95757484936D}"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AA76C9DC-2A80-4FDE-AB49-1F02C740D32E}"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64395381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92100"/>
            <a:ext cx="10972800" cy="13843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905000"/>
            <a:ext cx="538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905000"/>
            <a:ext cx="53848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4038600"/>
            <a:ext cx="53848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09600" y="6245225"/>
            <a:ext cx="2844800" cy="476250"/>
          </a:xfrm>
        </p:spPr>
        <p:txBody>
          <a:bodyPr/>
          <a:lstStyle>
            <a:lvl1pPr>
              <a:defRPr>
                <a:ea typeface="DejaVu Sans"/>
                <a:cs typeface="DejaVu Sans"/>
              </a:defRPr>
            </a:lvl1pPr>
          </a:lstStyle>
          <a:p>
            <a:pPr>
              <a:defRPr/>
            </a:pPr>
            <a:endParaRPr lang="en-US"/>
          </a:p>
        </p:txBody>
      </p:sp>
      <p:sp>
        <p:nvSpPr>
          <p:cNvPr id="7" name="Footer Placeholder 6"/>
          <p:cNvSpPr>
            <a:spLocks noGrp="1"/>
          </p:cNvSpPr>
          <p:nvPr>
            <p:ph type="ftr" sz="quarter" idx="11"/>
          </p:nvPr>
        </p:nvSpPr>
        <p:spPr>
          <a:xfrm>
            <a:off x="4165600" y="6245225"/>
            <a:ext cx="3860800" cy="476250"/>
          </a:xfrm>
        </p:spPr>
        <p:txBody>
          <a:bodyPr/>
          <a:lstStyle>
            <a:lvl1pPr>
              <a:defRPr>
                <a:ea typeface="DejaVu Sans"/>
                <a:cs typeface="DejaVu Sans"/>
              </a:defRPr>
            </a:lvl1pPr>
          </a:lstStyle>
          <a:p>
            <a:pPr>
              <a:defRPr/>
            </a:pPr>
            <a:endParaRPr lang="en-US"/>
          </a:p>
        </p:txBody>
      </p:sp>
      <p:sp>
        <p:nvSpPr>
          <p:cNvPr id="8" name="Slide Number Placeholder 7"/>
          <p:cNvSpPr>
            <a:spLocks noGrp="1"/>
          </p:cNvSpPr>
          <p:nvPr>
            <p:ph type="sldNum" sz="quarter" idx="12"/>
          </p:nvPr>
        </p:nvSpPr>
        <p:spPr>
          <a:xfrm>
            <a:off x="8737600" y="6245225"/>
            <a:ext cx="2844800" cy="476250"/>
          </a:xfrm>
        </p:spPr>
        <p:txBody>
          <a:bodyPr/>
          <a:lstStyle>
            <a:lvl1pPr>
              <a:defRPr/>
            </a:lvl1pPr>
          </a:lstStyle>
          <a:p>
            <a:pPr fontAlgn="base">
              <a:spcBef>
                <a:spcPct val="0"/>
              </a:spcBef>
              <a:spcAft>
                <a:spcPct val="0"/>
              </a:spcAft>
              <a:defRPr/>
            </a:pPr>
            <a:fld id="{79F2B1C5-3629-4CA5-91C5-A6DCE0043CED}"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4100257364"/>
      </p:ext>
    </p:extLst>
  </p:cSld>
  <p:clrMapOvr>
    <a:masterClrMapping/>
  </p:clrMapOvr>
  <p:transition spd="slow"/>
</p:sldLayout>
</file>

<file path=ppt/slideLayouts/slideLayout128.xml><?xml version="1.0" encoding="utf-8"?>
<p:sldLayout xmlns:a="http://schemas.openxmlformats.org/drawingml/2006/main" xmlns:r="http://schemas.openxmlformats.org/officeDocument/2006/relationships" xmlns:p="http://schemas.openxmlformats.org/presentationml/2006/main" type="objOnly">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1024320" y="585360"/>
            <a:ext cx="9720000" cy="6948720"/>
          </a:xfrm>
          <a:prstGeom prst="rect">
            <a:avLst/>
          </a:prstGeom>
        </p:spPr>
        <p:txBody>
          <a:bodyPr lIns="0" tIns="0" rIns="0" bIns="0" anchor="ctr"/>
          <a:lstStyle/>
          <a:p>
            <a:endParaRPr/>
          </a:p>
        </p:txBody>
      </p:sp>
    </p:spTree>
    <p:extLst>
      <p:ext uri="{BB962C8B-B14F-4D97-AF65-F5344CB8AC3E}">
        <p14:creationId xmlns:p14="http://schemas.microsoft.com/office/powerpoint/2010/main" val="138192900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0"/>
            <a:ext cx="53848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938589"/>
            <a:ext cx="53848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p:txBody>
          <a:bodyPr/>
          <a:lstStyle>
            <a:lvl1pPr>
              <a:defRPr>
                <a:latin typeface="+mn-lt"/>
              </a:defRPr>
            </a:lvl1pPr>
          </a:lstStyle>
          <a:p>
            <a:pPr>
              <a:defRPr/>
            </a:pPr>
            <a:endParaRPr lang="en-US"/>
          </a:p>
        </p:txBody>
      </p:sp>
      <p:sp>
        <p:nvSpPr>
          <p:cNvPr id="7" name="Rectangle 5"/>
          <p:cNvSpPr>
            <a:spLocks noGrp="1" noChangeArrowheads="1"/>
          </p:cNvSpPr>
          <p:nvPr>
            <p:ph type="ftr" sz="quarter" idx="11"/>
          </p:nvPr>
        </p:nvSpPr>
        <p:spPr/>
        <p:txBody>
          <a:bodyPr/>
          <a:lstStyle>
            <a:lvl1pPr>
              <a:defRPr/>
            </a:lvl1pPr>
          </a:lstStyle>
          <a:p>
            <a:pPr>
              <a:defRPr/>
            </a:pPr>
            <a:endParaRPr lang="en-US"/>
          </a:p>
        </p:txBody>
      </p:sp>
      <p:sp>
        <p:nvSpPr>
          <p:cNvPr id="8" name="Rectangle 6"/>
          <p:cNvSpPr>
            <a:spLocks noGrp="1" noChangeArrowheads="1"/>
          </p:cNvSpPr>
          <p:nvPr>
            <p:ph type="sldNum" sz="quarter" idx="12"/>
          </p:nvPr>
        </p:nvSpPr>
        <p:spPr/>
        <p:txBody>
          <a:bodyPr/>
          <a:lstStyle>
            <a:lvl1pPr>
              <a:defRPr/>
            </a:lvl1pPr>
          </a:lstStyle>
          <a:p>
            <a:pPr fontAlgn="base">
              <a:spcBef>
                <a:spcPct val="0"/>
              </a:spcBef>
              <a:spcAft>
                <a:spcPct val="0"/>
              </a:spcAft>
              <a:defRPr/>
            </a:pPr>
            <a:fld id="{4DBB9E64-A5F8-46A5-A99F-13BBD5D234B6}"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83923833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fld id="{C764DE79-268F-4C1A-8933-263129D2AF90}" type="datetimeFigureOut">
              <a:rPr lang="en-US" smtClean="0">
                <a:solidFill>
                  <a:prstClr val="black">
                    <a:tint val="75000"/>
                  </a:prstClr>
                </a:solidFill>
                <a:ea typeface="DejaVu Sans"/>
                <a:cs typeface="DejaVu Sans"/>
              </a:rPr>
              <a:pPr defTabSz="685800"/>
              <a:t>10/23/2023</a:t>
            </a:fld>
            <a:endParaRPr lang="en-US">
              <a:solidFill>
                <a:prstClr val="black">
                  <a:tint val="75000"/>
                </a:prstClr>
              </a:solidFill>
              <a:ea typeface="DejaVu Sans"/>
              <a:cs typeface="DejaVu Sans"/>
            </a:endParaRPr>
          </a:p>
        </p:txBody>
      </p:sp>
      <p:sp>
        <p:nvSpPr>
          <p:cNvPr id="5" name="Footer Placeholder 4"/>
          <p:cNvSpPr>
            <a:spLocks noGrp="1"/>
          </p:cNvSpPr>
          <p:nvPr>
            <p:ph type="ftr" sz="quarter" idx="11"/>
          </p:nvPr>
        </p:nvSpPr>
        <p:spPr/>
        <p:txBody>
          <a:bodyPr/>
          <a:lstStyle/>
          <a:p>
            <a:pPr defTabSz="685800"/>
            <a:endParaRPr lang="en-US">
              <a:solidFill>
                <a:prstClr val="black">
                  <a:tint val="75000"/>
                </a:prstClr>
              </a:solidFill>
              <a:ea typeface="DejaVu Sans"/>
              <a:cs typeface="DejaVu Sans"/>
            </a:endParaRPr>
          </a:p>
        </p:txBody>
      </p:sp>
      <p:sp>
        <p:nvSpPr>
          <p:cNvPr id="6" name="Slide Number Placeholder 5"/>
          <p:cNvSpPr>
            <a:spLocks noGrp="1"/>
          </p:cNvSpPr>
          <p:nvPr>
            <p:ph type="sldNum" sz="quarter" idx="12"/>
          </p:nvPr>
        </p:nvSpPr>
        <p:spPr/>
        <p:txBody>
          <a:bodyPr/>
          <a:lstStyle/>
          <a:p>
            <a:pPr defTabSz="685800"/>
            <a:fld id="{48F63A3B-78C7-47BE-AE5E-E10140E04643}" type="slidenum">
              <a:rPr lang="en-US" smtClean="0">
                <a:solidFill>
                  <a:prstClr val="black">
                    <a:tint val="75000"/>
                  </a:prstClr>
                </a:solidFill>
                <a:ea typeface="DejaVu Sans"/>
                <a:cs typeface="DejaVu Sans"/>
              </a:rPr>
              <a:pPr defTabSz="685800"/>
              <a:t>‹#›</a:t>
            </a:fld>
            <a:endParaRPr lang="en-US">
              <a:solidFill>
                <a:prstClr val="black">
                  <a:tint val="75000"/>
                </a:prstClr>
              </a:solidFill>
              <a:ea typeface="DejaVu Sans"/>
              <a:cs typeface="DejaVu Sans"/>
            </a:endParaRPr>
          </a:p>
        </p:txBody>
      </p:sp>
    </p:spTree>
    <p:extLst>
      <p:ext uri="{BB962C8B-B14F-4D97-AF65-F5344CB8AC3E}">
        <p14:creationId xmlns:p14="http://schemas.microsoft.com/office/powerpoint/2010/main" val="127934445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25438"/>
            <a:ext cx="10972800" cy="927100"/>
          </a:xfrm>
        </p:spPr>
        <p:txBody>
          <a:bodyPr/>
          <a:lstStyle/>
          <a:p>
            <a:r>
              <a:rPr lang="en-US" smtClean="0"/>
              <a:t>Click to edit Master title style</a:t>
            </a:r>
            <a:endParaRPr lang="vi-VN"/>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noChangeArrowheads="1"/>
          </p:cNvSpPr>
          <p:nvPr>
            <p:ph type="dt" sz="half" idx="10"/>
          </p:nvPr>
        </p:nvSpPr>
        <p:spPr/>
        <p:txBody>
          <a:bodyPr/>
          <a:lstStyle>
            <a:lvl1pPr>
              <a:defRPr>
                <a:latin typeface="+mn-lt"/>
              </a:defRPr>
            </a:lvl1pPr>
          </a:lstStyle>
          <a:p>
            <a:pPr>
              <a:defRPr/>
            </a:pPr>
            <a:endParaRPr lang="th-TH"/>
          </a:p>
        </p:txBody>
      </p:sp>
      <p:sp>
        <p:nvSpPr>
          <p:cNvPr id="6" name="Footer Placeholder 5"/>
          <p:cNvSpPr>
            <a:spLocks noGrp="1" noChangeArrowheads="1"/>
          </p:cNvSpPr>
          <p:nvPr>
            <p:ph type="ftr" sz="quarter" idx="11"/>
          </p:nvPr>
        </p:nvSpPr>
        <p:spPr/>
        <p:txBody>
          <a:bodyPr/>
          <a:lstStyle>
            <a:lvl1pPr>
              <a:defRPr/>
            </a:lvl1pPr>
          </a:lstStyle>
          <a:p>
            <a:pPr>
              <a:defRPr/>
            </a:pPr>
            <a:endParaRPr lang="th-TH"/>
          </a:p>
        </p:txBody>
      </p:sp>
      <p:sp>
        <p:nvSpPr>
          <p:cNvPr id="7" name="Slide Number Placeholder 6"/>
          <p:cNvSpPr>
            <a:spLocks noGrp="1" noChangeArrowheads="1"/>
          </p:cNvSpPr>
          <p:nvPr>
            <p:ph type="sldNum" sz="quarter" idx="12"/>
          </p:nvPr>
        </p:nvSpPr>
        <p:spPr/>
        <p:txBody>
          <a:bodyPr/>
          <a:lstStyle>
            <a:lvl1pPr>
              <a:defRPr/>
            </a:lvl1pPr>
          </a:lstStyle>
          <a:p>
            <a:pPr fontAlgn="base">
              <a:spcBef>
                <a:spcPct val="0"/>
              </a:spcBef>
              <a:spcAft>
                <a:spcPct val="0"/>
              </a:spcAft>
              <a:defRPr/>
            </a:pPr>
            <a:fld id="{0A9349A9-73F2-475C-8046-1249B68CA1C9}" type="slidenum">
              <a:rPr lang="en-US" altLang="en-US" smtClean="0"/>
              <a:pPr fontAlgn="base">
                <a:spcBef>
                  <a:spcPct val="0"/>
                </a:spcBef>
                <a:spcAft>
                  <a:spcPct val="0"/>
                </a:spcAft>
                <a:defRPr/>
              </a:pPr>
              <a:t>‹#›</a:t>
            </a:fld>
            <a:endParaRPr lang="th-TH" altLang="en-US"/>
          </a:p>
        </p:txBody>
      </p:sp>
    </p:spTree>
    <p:extLst>
      <p:ext uri="{BB962C8B-B14F-4D97-AF65-F5344CB8AC3E}">
        <p14:creationId xmlns:p14="http://schemas.microsoft.com/office/powerpoint/2010/main" val="1972420823"/>
      </p:ext>
    </p:extLst>
  </p:cSld>
  <p:clrMapOvr>
    <a:masterClrMapping/>
  </p:clrMapOvr>
  <p:transition spd="slow">
    <p:random/>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A2C540BF-869C-41B3-89BA-3E837BC73CAF}"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329A253C-7807-4C36-8526-EC7D2216ACD0}"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43922570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90852711-8B53-4138-A672-C927B2077C9E}"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018F41DC-5C33-4A98-A424-418186F65A49}"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25671876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C1F2CB23-EE5C-4C21-9AFE-8A77B01E5D5A}"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56AA18AA-EEF5-43AF-B7F8-28EC124A2C94}"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37697942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ea typeface="DejaVu Sans"/>
                <a:cs typeface="DejaVu Sans"/>
              </a:defRPr>
            </a:lvl1pPr>
          </a:lstStyle>
          <a:p>
            <a:pPr>
              <a:defRPr/>
            </a:pPr>
            <a:fld id="{9FE7F183-CEA6-476E-835E-0A9C0A016851}" type="datetimeFigureOut">
              <a:rPr lang="en-US" smtClean="0"/>
              <a:pPr>
                <a:defRPr/>
              </a:pPr>
              <a:t>10/23/2023</a:t>
            </a:fld>
            <a:endParaRPr lang="en-US"/>
          </a:p>
        </p:txBody>
      </p:sp>
      <p:sp>
        <p:nvSpPr>
          <p:cNvPr id="6"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F343E704-7993-4664-B12D-C0E2D4CB9BAF}"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9509775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ea typeface="DejaVu Sans"/>
                <a:cs typeface="DejaVu Sans"/>
              </a:defRPr>
            </a:lvl1pPr>
          </a:lstStyle>
          <a:p>
            <a:pPr>
              <a:defRPr/>
            </a:pPr>
            <a:fld id="{0167251A-A260-4114-BADB-0751E122BCCD}" type="datetimeFigureOut">
              <a:rPr lang="en-US" smtClean="0"/>
              <a:pPr>
                <a:defRPr/>
              </a:pPr>
              <a:t>10/23/2023</a:t>
            </a:fld>
            <a:endParaRPr lang="en-US"/>
          </a:p>
        </p:txBody>
      </p:sp>
      <p:sp>
        <p:nvSpPr>
          <p:cNvPr id="8"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EF93BD21-D5F8-4C9D-A031-0E44962077B6}"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91643485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ea typeface="DejaVu Sans"/>
                <a:cs typeface="DejaVu Sans"/>
              </a:defRPr>
            </a:lvl1pPr>
          </a:lstStyle>
          <a:p>
            <a:pPr>
              <a:defRPr/>
            </a:pPr>
            <a:fld id="{60EDAB7C-85B1-41E5-A6DA-4AC90D8194FE}" type="datetimeFigureOut">
              <a:rPr lang="en-US" smtClean="0"/>
              <a:pPr>
                <a:defRPr/>
              </a:pPr>
              <a:t>10/23/2023</a:t>
            </a:fld>
            <a:endParaRPr lang="en-US"/>
          </a:p>
        </p:txBody>
      </p:sp>
      <p:sp>
        <p:nvSpPr>
          <p:cNvPr id="4"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93B524CE-3F51-423C-A6B4-D8B5E5978959}"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417098171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ea typeface="DejaVu Sans"/>
                <a:cs typeface="DejaVu Sans"/>
              </a:defRPr>
            </a:lvl1pPr>
          </a:lstStyle>
          <a:p>
            <a:pPr>
              <a:defRPr/>
            </a:pPr>
            <a:fld id="{888980B3-0616-4678-B1BE-3851434E9C14}" type="datetimeFigureOut">
              <a:rPr lang="en-US" smtClean="0"/>
              <a:pPr>
                <a:defRPr/>
              </a:pPr>
              <a:t>10/23/2023</a:t>
            </a:fld>
            <a:endParaRPr lang="en-US"/>
          </a:p>
        </p:txBody>
      </p:sp>
      <p:sp>
        <p:nvSpPr>
          <p:cNvPr id="3"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12285403-9D9D-4166-8BA0-527276123300}"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48977648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ea typeface="DejaVu Sans"/>
                <a:cs typeface="DejaVu Sans"/>
              </a:defRPr>
            </a:lvl1pPr>
          </a:lstStyle>
          <a:p>
            <a:pPr>
              <a:defRPr/>
            </a:pPr>
            <a:fld id="{439DEABB-45EA-4EE1-901F-3B9D42568B70}" type="datetimeFigureOut">
              <a:rPr lang="en-US" smtClean="0"/>
              <a:pPr>
                <a:defRPr/>
              </a:pPr>
              <a:t>10/23/2023</a:t>
            </a:fld>
            <a:endParaRPr lang="en-US"/>
          </a:p>
        </p:txBody>
      </p:sp>
      <p:sp>
        <p:nvSpPr>
          <p:cNvPr id="6"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17EAB606-B9A9-4CA1-B1F9-74D8701C9C83}"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403678549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ea typeface="DejaVu Sans"/>
                <a:cs typeface="DejaVu Sans"/>
              </a:defRPr>
            </a:lvl1pPr>
          </a:lstStyle>
          <a:p>
            <a:pPr>
              <a:defRPr/>
            </a:pPr>
            <a:fld id="{ADD96EB9-989C-49A9-AF61-6CC953E42D61}" type="datetimeFigureOut">
              <a:rPr lang="en-US" smtClean="0"/>
              <a:pPr>
                <a:defRPr/>
              </a:pPr>
              <a:t>10/23/2023</a:t>
            </a:fld>
            <a:endParaRPr lang="en-US"/>
          </a:p>
        </p:txBody>
      </p:sp>
      <p:sp>
        <p:nvSpPr>
          <p:cNvPr id="6"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18A125A0-31AB-4E77-9BCD-6BF2B681B79E}"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6674482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685800"/>
            <a:fld id="{C764DE79-268F-4C1A-8933-263129D2AF90}" type="datetimeFigureOut">
              <a:rPr lang="en-US" smtClean="0">
                <a:solidFill>
                  <a:prstClr val="black">
                    <a:tint val="75000"/>
                  </a:prstClr>
                </a:solidFill>
                <a:ea typeface="DejaVu Sans"/>
                <a:cs typeface="DejaVu Sans"/>
              </a:rPr>
              <a:pPr defTabSz="685800"/>
              <a:t>10/23/2023</a:t>
            </a:fld>
            <a:endParaRPr lang="en-US">
              <a:solidFill>
                <a:prstClr val="black">
                  <a:tint val="75000"/>
                </a:prstClr>
              </a:solidFill>
              <a:ea typeface="DejaVu Sans"/>
              <a:cs typeface="DejaVu Sans"/>
            </a:endParaRPr>
          </a:p>
        </p:txBody>
      </p:sp>
      <p:sp>
        <p:nvSpPr>
          <p:cNvPr id="5" name="Footer Placeholder 4"/>
          <p:cNvSpPr>
            <a:spLocks noGrp="1"/>
          </p:cNvSpPr>
          <p:nvPr>
            <p:ph type="ftr" sz="quarter" idx="11"/>
          </p:nvPr>
        </p:nvSpPr>
        <p:spPr/>
        <p:txBody>
          <a:bodyPr/>
          <a:lstStyle/>
          <a:p>
            <a:pPr defTabSz="685800"/>
            <a:endParaRPr lang="en-US">
              <a:solidFill>
                <a:prstClr val="black">
                  <a:tint val="75000"/>
                </a:prstClr>
              </a:solidFill>
              <a:ea typeface="DejaVu Sans"/>
              <a:cs typeface="DejaVu Sans"/>
            </a:endParaRPr>
          </a:p>
        </p:txBody>
      </p:sp>
      <p:sp>
        <p:nvSpPr>
          <p:cNvPr id="6" name="Slide Number Placeholder 5"/>
          <p:cNvSpPr>
            <a:spLocks noGrp="1"/>
          </p:cNvSpPr>
          <p:nvPr>
            <p:ph type="sldNum" sz="quarter" idx="12"/>
          </p:nvPr>
        </p:nvSpPr>
        <p:spPr/>
        <p:txBody>
          <a:bodyPr/>
          <a:lstStyle/>
          <a:p>
            <a:pPr defTabSz="685800"/>
            <a:fld id="{48F63A3B-78C7-47BE-AE5E-E10140E04643}" type="slidenum">
              <a:rPr lang="en-US" smtClean="0">
                <a:solidFill>
                  <a:prstClr val="black">
                    <a:tint val="75000"/>
                  </a:prstClr>
                </a:solidFill>
                <a:ea typeface="DejaVu Sans"/>
                <a:cs typeface="DejaVu Sans"/>
              </a:rPr>
              <a:pPr defTabSz="685800"/>
              <a:t>‹#›</a:t>
            </a:fld>
            <a:endParaRPr lang="en-US">
              <a:solidFill>
                <a:prstClr val="black">
                  <a:tint val="75000"/>
                </a:prstClr>
              </a:solidFill>
              <a:ea typeface="DejaVu Sans"/>
              <a:cs typeface="DejaVu Sans"/>
            </a:endParaRPr>
          </a:p>
        </p:txBody>
      </p:sp>
    </p:spTree>
    <p:extLst>
      <p:ext uri="{BB962C8B-B14F-4D97-AF65-F5344CB8AC3E}">
        <p14:creationId xmlns:p14="http://schemas.microsoft.com/office/powerpoint/2010/main" val="65535757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E1502E3C-D932-4A3B-81A7-B52EB26A5ADE}"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D194869C-E98D-4D0E-B94E-71FB9A9B984C}"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421358786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ADDF7B6E-8F94-45D0-934F-95757484936D}"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AA76C9DC-2A80-4FDE-AB49-1F02C740D32E}"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90780432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92100"/>
            <a:ext cx="10972800" cy="13843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905000"/>
            <a:ext cx="538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905000"/>
            <a:ext cx="53848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4038600"/>
            <a:ext cx="53848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09600" y="6245225"/>
            <a:ext cx="2844800" cy="476250"/>
          </a:xfrm>
        </p:spPr>
        <p:txBody>
          <a:bodyPr/>
          <a:lstStyle>
            <a:lvl1pPr>
              <a:defRPr>
                <a:ea typeface="DejaVu Sans"/>
                <a:cs typeface="DejaVu Sans"/>
              </a:defRPr>
            </a:lvl1pPr>
          </a:lstStyle>
          <a:p>
            <a:pPr>
              <a:defRPr/>
            </a:pPr>
            <a:endParaRPr lang="en-US"/>
          </a:p>
        </p:txBody>
      </p:sp>
      <p:sp>
        <p:nvSpPr>
          <p:cNvPr id="7" name="Footer Placeholder 6"/>
          <p:cNvSpPr>
            <a:spLocks noGrp="1"/>
          </p:cNvSpPr>
          <p:nvPr>
            <p:ph type="ftr" sz="quarter" idx="11"/>
          </p:nvPr>
        </p:nvSpPr>
        <p:spPr>
          <a:xfrm>
            <a:off x="4165600" y="6245225"/>
            <a:ext cx="3860800" cy="476250"/>
          </a:xfrm>
        </p:spPr>
        <p:txBody>
          <a:bodyPr/>
          <a:lstStyle>
            <a:lvl1pPr>
              <a:defRPr>
                <a:ea typeface="DejaVu Sans"/>
                <a:cs typeface="DejaVu Sans"/>
              </a:defRPr>
            </a:lvl1pPr>
          </a:lstStyle>
          <a:p>
            <a:pPr>
              <a:defRPr/>
            </a:pPr>
            <a:endParaRPr lang="en-US"/>
          </a:p>
        </p:txBody>
      </p:sp>
      <p:sp>
        <p:nvSpPr>
          <p:cNvPr id="8" name="Slide Number Placeholder 7"/>
          <p:cNvSpPr>
            <a:spLocks noGrp="1"/>
          </p:cNvSpPr>
          <p:nvPr>
            <p:ph type="sldNum" sz="quarter" idx="12"/>
          </p:nvPr>
        </p:nvSpPr>
        <p:spPr>
          <a:xfrm>
            <a:off x="8737600" y="6245225"/>
            <a:ext cx="2844800" cy="476250"/>
          </a:xfrm>
        </p:spPr>
        <p:txBody>
          <a:bodyPr/>
          <a:lstStyle>
            <a:lvl1pPr>
              <a:defRPr/>
            </a:lvl1pPr>
          </a:lstStyle>
          <a:p>
            <a:pPr fontAlgn="base">
              <a:spcBef>
                <a:spcPct val="0"/>
              </a:spcBef>
              <a:spcAft>
                <a:spcPct val="0"/>
              </a:spcAft>
              <a:defRPr/>
            </a:pPr>
            <a:fld id="{79F2B1C5-3629-4CA5-91C5-A6DCE0043CED}"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3123591880"/>
      </p:ext>
    </p:extLst>
  </p:cSld>
  <p:clrMapOvr>
    <a:masterClrMapping/>
  </p:clrMapOvr>
  <p:transition spd="slow"/>
</p:sldLayout>
</file>

<file path=ppt/slideLayouts/slideLayout143.xml><?xml version="1.0" encoding="utf-8"?>
<p:sldLayout xmlns:a="http://schemas.openxmlformats.org/drawingml/2006/main" xmlns:r="http://schemas.openxmlformats.org/officeDocument/2006/relationships" xmlns:p="http://schemas.openxmlformats.org/presentationml/2006/main" type="objOnly">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1024320" y="585360"/>
            <a:ext cx="9720000" cy="6948720"/>
          </a:xfrm>
          <a:prstGeom prst="rect">
            <a:avLst/>
          </a:prstGeom>
        </p:spPr>
        <p:txBody>
          <a:bodyPr lIns="0" tIns="0" rIns="0" bIns="0" anchor="ctr"/>
          <a:lstStyle/>
          <a:p>
            <a:endParaRPr/>
          </a:p>
        </p:txBody>
      </p:sp>
    </p:spTree>
    <p:extLst>
      <p:ext uri="{BB962C8B-B14F-4D97-AF65-F5344CB8AC3E}">
        <p14:creationId xmlns:p14="http://schemas.microsoft.com/office/powerpoint/2010/main" val="63631678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0"/>
            <a:ext cx="53848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938589"/>
            <a:ext cx="53848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p:txBody>
          <a:bodyPr/>
          <a:lstStyle>
            <a:lvl1pPr>
              <a:defRPr>
                <a:latin typeface="+mn-lt"/>
              </a:defRPr>
            </a:lvl1pPr>
          </a:lstStyle>
          <a:p>
            <a:pPr>
              <a:defRPr/>
            </a:pPr>
            <a:endParaRPr lang="en-US"/>
          </a:p>
        </p:txBody>
      </p:sp>
      <p:sp>
        <p:nvSpPr>
          <p:cNvPr id="7" name="Rectangle 5"/>
          <p:cNvSpPr>
            <a:spLocks noGrp="1" noChangeArrowheads="1"/>
          </p:cNvSpPr>
          <p:nvPr>
            <p:ph type="ftr" sz="quarter" idx="11"/>
          </p:nvPr>
        </p:nvSpPr>
        <p:spPr/>
        <p:txBody>
          <a:bodyPr/>
          <a:lstStyle>
            <a:lvl1pPr>
              <a:defRPr/>
            </a:lvl1pPr>
          </a:lstStyle>
          <a:p>
            <a:pPr>
              <a:defRPr/>
            </a:pPr>
            <a:endParaRPr lang="en-US"/>
          </a:p>
        </p:txBody>
      </p:sp>
      <p:sp>
        <p:nvSpPr>
          <p:cNvPr id="8" name="Rectangle 6"/>
          <p:cNvSpPr>
            <a:spLocks noGrp="1" noChangeArrowheads="1"/>
          </p:cNvSpPr>
          <p:nvPr>
            <p:ph type="sldNum" sz="quarter" idx="12"/>
          </p:nvPr>
        </p:nvSpPr>
        <p:spPr/>
        <p:txBody>
          <a:bodyPr/>
          <a:lstStyle>
            <a:lvl1pPr>
              <a:defRPr/>
            </a:lvl1pPr>
          </a:lstStyle>
          <a:p>
            <a:pPr fontAlgn="base">
              <a:spcBef>
                <a:spcPct val="0"/>
              </a:spcBef>
              <a:spcAft>
                <a:spcPct val="0"/>
              </a:spcAft>
              <a:defRPr/>
            </a:pPr>
            <a:fld id="{4DBB9E64-A5F8-46A5-A99F-13BBD5D234B6}"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30233536"/>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25438"/>
            <a:ext cx="10972800" cy="927100"/>
          </a:xfrm>
        </p:spPr>
        <p:txBody>
          <a:bodyPr/>
          <a:lstStyle/>
          <a:p>
            <a:r>
              <a:rPr lang="en-US" smtClean="0"/>
              <a:t>Click to edit Master title style</a:t>
            </a:r>
            <a:endParaRPr lang="vi-VN"/>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noChangeArrowheads="1"/>
          </p:cNvSpPr>
          <p:nvPr>
            <p:ph type="dt" sz="half" idx="10"/>
          </p:nvPr>
        </p:nvSpPr>
        <p:spPr/>
        <p:txBody>
          <a:bodyPr/>
          <a:lstStyle>
            <a:lvl1pPr>
              <a:defRPr>
                <a:latin typeface="+mn-lt"/>
              </a:defRPr>
            </a:lvl1pPr>
          </a:lstStyle>
          <a:p>
            <a:pPr>
              <a:defRPr/>
            </a:pPr>
            <a:endParaRPr lang="th-TH"/>
          </a:p>
        </p:txBody>
      </p:sp>
      <p:sp>
        <p:nvSpPr>
          <p:cNvPr id="6" name="Footer Placeholder 5"/>
          <p:cNvSpPr>
            <a:spLocks noGrp="1" noChangeArrowheads="1"/>
          </p:cNvSpPr>
          <p:nvPr>
            <p:ph type="ftr" sz="quarter" idx="11"/>
          </p:nvPr>
        </p:nvSpPr>
        <p:spPr/>
        <p:txBody>
          <a:bodyPr/>
          <a:lstStyle>
            <a:lvl1pPr>
              <a:defRPr/>
            </a:lvl1pPr>
          </a:lstStyle>
          <a:p>
            <a:pPr>
              <a:defRPr/>
            </a:pPr>
            <a:endParaRPr lang="th-TH"/>
          </a:p>
        </p:txBody>
      </p:sp>
      <p:sp>
        <p:nvSpPr>
          <p:cNvPr id="7" name="Slide Number Placeholder 6"/>
          <p:cNvSpPr>
            <a:spLocks noGrp="1" noChangeArrowheads="1"/>
          </p:cNvSpPr>
          <p:nvPr>
            <p:ph type="sldNum" sz="quarter" idx="12"/>
          </p:nvPr>
        </p:nvSpPr>
        <p:spPr/>
        <p:txBody>
          <a:bodyPr/>
          <a:lstStyle>
            <a:lvl1pPr>
              <a:defRPr/>
            </a:lvl1pPr>
          </a:lstStyle>
          <a:p>
            <a:pPr fontAlgn="base">
              <a:spcBef>
                <a:spcPct val="0"/>
              </a:spcBef>
              <a:spcAft>
                <a:spcPct val="0"/>
              </a:spcAft>
              <a:defRPr/>
            </a:pPr>
            <a:fld id="{0A9349A9-73F2-475C-8046-1249B68CA1C9}" type="slidenum">
              <a:rPr lang="en-US" altLang="en-US" smtClean="0"/>
              <a:pPr fontAlgn="base">
                <a:spcBef>
                  <a:spcPct val="0"/>
                </a:spcBef>
                <a:spcAft>
                  <a:spcPct val="0"/>
                </a:spcAft>
                <a:defRPr/>
              </a:pPr>
              <a:t>‹#›</a:t>
            </a:fld>
            <a:endParaRPr lang="th-TH" altLang="en-US"/>
          </a:p>
        </p:txBody>
      </p:sp>
    </p:spTree>
    <p:extLst>
      <p:ext uri="{BB962C8B-B14F-4D97-AF65-F5344CB8AC3E}">
        <p14:creationId xmlns:p14="http://schemas.microsoft.com/office/powerpoint/2010/main" val="2036696868"/>
      </p:ext>
    </p:extLst>
  </p:cSld>
  <p:clrMapOvr>
    <a:masterClrMapping/>
  </p:clrMapOvr>
  <p:transition spd="slow">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685800"/>
            <a:fld id="{C764DE79-268F-4C1A-8933-263129D2AF90}" type="datetimeFigureOut">
              <a:rPr lang="en-US" smtClean="0">
                <a:solidFill>
                  <a:prstClr val="black">
                    <a:tint val="75000"/>
                  </a:prstClr>
                </a:solidFill>
                <a:ea typeface="DejaVu Sans"/>
                <a:cs typeface="DejaVu Sans"/>
              </a:rPr>
              <a:pPr defTabSz="685800"/>
              <a:t>10/23/2023</a:t>
            </a:fld>
            <a:endParaRPr lang="en-US">
              <a:solidFill>
                <a:prstClr val="black">
                  <a:tint val="75000"/>
                </a:prstClr>
              </a:solidFill>
              <a:ea typeface="DejaVu Sans"/>
              <a:cs typeface="DejaVu Sans"/>
            </a:endParaRPr>
          </a:p>
        </p:txBody>
      </p:sp>
      <p:sp>
        <p:nvSpPr>
          <p:cNvPr id="6" name="Footer Placeholder 5"/>
          <p:cNvSpPr>
            <a:spLocks noGrp="1"/>
          </p:cNvSpPr>
          <p:nvPr>
            <p:ph type="ftr" sz="quarter" idx="11"/>
          </p:nvPr>
        </p:nvSpPr>
        <p:spPr/>
        <p:txBody>
          <a:bodyPr/>
          <a:lstStyle/>
          <a:p>
            <a:pPr defTabSz="685800"/>
            <a:endParaRPr lang="en-US">
              <a:solidFill>
                <a:prstClr val="black">
                  <a:tint val="75000"/>
                </a:prstClr>
              </a:solidFill>
              <a:ea typeface="DejaVu Sans"/>
              <a:cs typeface="DejaVu Sans"/>
            </a:endParaRPr>
          </a:p>
        </p:txBody>
      </p:sp>
      <p:sp>
        <p:nvSpPr>
          <p:cNvPr id="7" name="Slide Number Placeholder 6"/>
          <p:cNvSpPr>
            <a:spLocks noGrp="1"/>
          </p:cNvSpPr>
          <p:nvPr>
            <p:ph type="sldNum" sz="quarter" idx="12"/>
          </p:nvPr>
        </p:nvSpPr>
        <p:spPr/>
        <p:txBody>
          <a:bodyPr/>
          <a:lstStyle/>
          <a:p>
            <a:pPr defTabSz="685800"/>
            <a:fld id="{48F63A3B-78C7-47BE-AE5E-E10140E04643}" type="slidenum">
              <a:rPr lang="en-US" smtClean="0">
                <a:solidFill>
                  <a:prstClr val="black">
                    <a:tint val="75000"/>
                  </a:prstClr>
                </a:solidFill>
                <a:ea typeface="DejaVu Sans"/>
                <a:cs typeface="DejaVu Sans"/>
              </a:rPr>
              <a:pPr defTabSz="685800"/>
              <a:t>‹#›</a:t>
            </a:fld>
            <a:endParaRPr lang="en-US">
              <a:solidFill>
                <a:prstClr val="black">
                  <a:tint val="75000"/>
                </a:prstClr>
              </a:solidFill>
              <a:ea typeface="DejaVu Sans"/>
              <a:cs typeface="DejaVu Sans"/>
            </a:endParaRPr>
          </a:p>
        </p:txBody>
      </p:sp>
    </p:spTree>
    <p:extLst>
      <p:ext uri="{BB962C8B-B14F-4D97-AF65-F5344CB8AC3E}">
        <p14:creationId xmlns:p14="http://schemas.microsoft.com/office/powerpoint/2010/main" val="696677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685800"/>
            <a:fld id="{C764DE79-268F-4C1A-8933-263129D2AF90}" type="datetimeFigureOut">
              <a:rPr lang="en-US" smtClean="0">
                <a:solidFill>
                  <a:prstClr val="black">
                    <a:tint val="75000"/>
                  </a:prstClr>
                </a:solidFill>
                <a:ea typeface="DejaVu Sans"/>
                <a:cs typeface="DejaVu Sans"/>
              </a:rPr>
              <a:pPr defTabSz="685800"/>
              <a:t>10/23/2023</a:t>
            </a:fld>
            <a:endParaRPr lang="en-US">
              <a:solidFill>
                <a:prstClr val="black">
                  <a:tint val="75000"/>
                </a:prstClr>
              </a:solidFill>
              <a:ea typeface="DejaVu Sans"/>
              <a:cs typeface="DejaVu Sans"/>
            </a:endParaRPr>
          </a:p>
        </p:txBody>
      </p:sp>
      <p:sp>
        <p:nvSpPr>
          <p:cNvPr id="8" name="Footer Placeholder 7"/>
          <p:cNvSpPr>
            <a:spLocks noGrp="1"/>
          </p:cNvSpPr>
          <p:nvPr>
            <p:ph type="ftr" sz="quarter" idx="11"/>
          </p:nvPr>
        </p:nvSpPr>
        <p:spPr/>
        <p:txBody>
          <a:bodyPr/>
          <a:lstStyle/>
          <a:p>
            <a:pPr defTabSz="685800"/>
            <a:endParaRPr lang="en-US">
              <a:solidFill>
                <a:prstClr val="black">
                  <a:tint val="75000"/>
                </a:prstClr>
              </a:solidFill>
              <a:ea typeface="DejaVu Sans"/>
              <a:cs typeface="DejaVu Sans"/>
            </a:endParaRPr>
          </a:p>
        </p:txBody>
      </p:sp>
      <p:sp>
        <p:nvSpPr>
          <p:cNvPr id="9" name="Slide Number Placeholder 8"/>
          <p:cNvSpPr>
            <a:spLocks noGrp="1"/>
          </p:cNvSpPr>
          <p:nvPr>
            <p:ph type="sldNum" sz="quarter" idx="12"/>
          </p:nvPr>
        </p:nvSpPr>
        <p:spPr/>
        <p:txBody>
          <a:bodyPr/>
          <a:lstStyle/>
          <a:p>
            <a:pPr defTabSz="685800"/>
            <a:fld id="{48F63A3B-78C7-47BE-AE5E-E10140E04643}" type="slidenum">
              <a:rPr lang="en-US" smtClean="0">
                <a:solidFill>
                  <a:prstClr val="black">
                    <a:tint val="75000"/>
                  </a:prstClr>
                </a:solidFill>
                <a:ea typeface="DejaVu Sans"/>
                <a:cs typeface="DejaVu Sans"/>
              </a:rPr>
              <a:pPr defTabSz="685800"/>
              <a:t>‹#›</a:t>
            </a:fld>
            <a:endParaRPr lang="en-US">
              <a:solidFill>
                <a:prstClr val="black">
                  <a:tint val="75000"/>
                </a:prstClr>
              </a:solidFill>
              <a:ea typeface="DejaVu Sans"/>
              <a:cs typeface="DejaVu Sans"/>
            </a:endParaRPr>
          </a:p>
        </p:txBody>
      </p:sp>
    </p:spTree>
    <p:extLst>
      <p:ext uri="{BB962C8B-B14F-4D97-AF65-F5344CB8AC3E}">
        <p14:creationId xmlns:p14="http://schemas.microsoft.com/office/powerpoint/2010/main" val="2358354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685800"/>
            <a:fld id="{C764DE79-268F-4C1A-8933-263129D2AF90}" type="datetimeFigureOut">
              <a:rPr lang="en-US" smtClean="0">
                <a:solidFill>
                  <a:prstClr val="black">
                    <a:tint val="75000"/>
                  </a:prstClr>
                </a:solidFill>
                <a:ea typeface="DejaVu Sans"/>
                <a:cs typeface="DejaVu Sans"/>
              </a:rPr>
              <a:pPr defTabSz="685800"/>
              <a:t>10/23/2023</a:t>
            </a:fld>
            <a:endParaRPr lang="en-US">
              <a:solidFill>
                <a:prstClr val="black">
                  <a:tint val="75000"/>
                </a:prstClr>
              </a:solidFill>
              <a:ea typeface="DejaVu Sans"/>
              <a:cs typeface="DejaVu Sans"/>
            </a:endParaRPr>
          </a:p>
        </p:txBody>
      </p:sp>
      <p:sp>
        <p:nvSpPr>
          <p:cNvPr id="4" name="Footer Placeholder 3"/>
          <p:cNvSpPr>
            <a:spLocks noGrp="1"/>
          </p:cNvSpPr>
          <p:nvPr>
            <p:ph type="ftr" sz="quarter" idx="11"/>
          </p:nvPr>
        </p:nvSpPr>
        <p:spPr/>
        <p:txBody>
          <a:bodyPr/>
          <a:lstStyle/>
          <a:p>
            <a:pPr defTabSz="685800"/>
            <a:endParaRPr lang="en-US">
              <a:solidFill>
                <a:prstClr val="black">
                  <a:tint val="75000"/>
                </a:prstClr>
              </a:solidFill>
              <a:ea typeface="DejaVu Sans"/>
              <a:cs typeface="DejaVu Sans"/>
            </a:endParaRPr>
          </a:p>
        </p:txBody>
      </p:sp>
      <p:sp>
        <p:nvSpPr>
          <p:cNvPr id="5" name="Slide Number Placeholder 4"/>
          <p:cNvSpPr>
            <a:spLocks noGrp="1"/>
          </p:cNvSpPr>
          <p:nvPr>
            <p:ph type="sldNum" sz="quarter" idx="12"/>
          </p:nvPr>
        </p:nvSpPr>
        <p:spPr/>
        <p:txBody>
          <a:bodyPr/>
          <a:lstStyle/>
          <a:p>
            <a:pPr defTabSz="685800"/>
            <a:fld id="{48F63A3B-78C7-47BE-AE5E-E10140E04643}" type="slidenum">
              <a:rPr lang="en-US" smtClean="0">
                <a:solidFill>
                  <a:prstClr val="black">
                    <a:tint val="75000"/>
                  </a:prstClr>
                </a:solidFill>
                <a:ea typeface="DejaVu Sans"/>
                <a:cs typeface="DejaVu Sans"/>
              </a:rPr>
              <a:pPr defTabSz="685800"/>
              <a:t>‹#›</a:t>
            </a:fld>
            <a:endParaRPr lang="en-US">
              <a:solidFill>
                <a:prstClr val="black">
                  <a:tint val="75000"/>
                </a:prstClr>
              </a:solidFill>
              <a:ea typeface="DejaVu Sans"/>
              <a:cs typeface="DejaVu Sans"/>
            </a:endParaRPr>
          </a:p>
        </p:txBody>
      </p:sp>
    </p:spTree>
    <p:extLst>
      <p:ext uri="{BB962C8B-B14F-4D97-AF65-F5344CB8AC3E}">
        <p14:creationId xmlns:p14="http://schemas.microsoft.com/office/powerpoint/2010/main" val="41566022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a:fld id="{C764DE79-268F-4C1A-8933-263129D2AF90}" type="datetimeFigureOut">
              <a:rPr lang="en-US" smtClean="0">
                <a:solidFill>
                  <a:prstClr val="black">
                    <a:tint val="75000"/>
                  </a:prstClr>
                </a:solidFill>
                <a:ea typeface="DejaVu Sans"/>
                <a:cs typeface="DejaVu Sans"/>
              </a:rPr>
              <a:pPr defTabSz="685800"/>
              <a:t>10/23/2023</a:t>
            </a:fld>
            <a:endParaRPr lang="en-US">
              <a:solidFill>
                <a:prstClr val="black">
                  <a:tint val="75000"/>
                </a:prstClr>
              </a:solidFill>
              <a:ea typeface="DejaVu Sans"/>
              <a:cs typeface="DejaVu Sans"/>
            </a:endParaRPr>
          </a:p>
        </p:txBody>
      </p:sp>
      <p:sp>
        <p:nvSpPr>
          <p:cNvPr id="3" name="Footer Placeholder 2"/>
          <p:cNvSpPr>
            <a:spLocks noGrp="1"/>
          </p:cNvSpPr>
          <p:nvPr>
            <p:ph type="ftr" sz="quarter" idx="11"/>
          </p:nvPr>
        </p:nvSpPr>
        <p:spPr/>
        <p:txBody>
          <a:bodyPr/>
          <a:lstStyle/>
          <a:p>
            <a:pPr defTabSz="685800"/>
            <a:endParaRPr lang="en-US">
              <a:solidFill>
                <a:prstClr val="black">
                  <a:tint val="75000"/>
                </a:prstClr>
              </a:solidFill>
              <a:ea typeface="DejaVu Sans"/>
              <a:cs typeface="DejaVu Sans"/>
            </a:endParaRPr>
          </a:p>
        </p:txBody>
      </p:sp>
      <p:sp>
        <p:nvSpPr>
          <p:cNvPr id="4" name="Slide Number Placeholder 3"/>
          <p:cNvSpPr>
            <a:spLocks noGrp="1"/>
          </p:cNvSpPr>
          <p:nvPr>
            <p:ph type="sldNum" sz="quarter" idx="12"/>
          </p:nvPr>
        </p:nvSpPr>
        <p:spPr/>
        <p:txBody>
          <a:bodyPr/>
          <a:lstStyle/>
          <a:p>
            <a:pPr defTabSz="685800"/>
            <a:fld id="{48F63A3B-78C7-47BE-AE5E-E10140E04643}" type="slidenum">
              <a:rPr lang="en-US" smtClean="0">
                <a:solidFill>
                  <a:prstClr val="black">
                    <a:tint val="75000"/>
                  </a:prstClr>
                </a:solidFill>
                <a:ea typeface="DejaVu Sans"/>
                <a:cs typeface="DejaVu Sans"/>
              </a:rPr>
              <a:pPr defTabSz="685800"/>
              <a:t>‹#›</a:t>
            </a:fld>
            <a:endParaRPr lang="en-US">
              <a:solidFill>
                <a:prstClr val="black">
                  <a:tint val="75000"/>
                </a:prstClr>
              </a:solidFill>
              <a:ea typeface="DejaVu Sans"/>
              <a:cs typeface="DejaVu Sans"/>
            </a:endParaRPr>
          </a:p>
        </p:txBody>
      </p:sp>
    </p:spTree>
    <p:extLst>
      <p:ext uri="{BB962C8B-B14F-4D97-AF65-F5344CB8AC3E}">
        <p14:creationId xmlns:p14="http://schemas.microsoft.com/office/powerpoint/2010/main" val="37685279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defTabSz="685800"/>
            <a:fld id="{C764DE79-268F-4C1A-8933-263129D2AF90}" type="datetimeFigureOut">
              <a:rPr lang="en-US" smtClean="0">
                <a:solidFill>
                  <a:prstClr val="black">
                    <a:tint val="75000"/>
                  </a:prstClr>
                </a:solidFill>
                <a:ea typeface="DejaVu Sans"/>
                <a:cs typeface="DejaVu Sans"/>
              </a:rPr>
              <a:pPr defTabSz="685800"/>
              <a:t>10/23/2023</a:t>
            </a:fld>
            <a:endParaRPr lang="en-US">
              <a:solidFill>
                <a:prstClr val="black">
                  <a:tint val="75000"/>
                </a:prstClr>
              </a:solidFill>
              <a:ea typeface="DejaVu Sans"/>
              <a:cs typeface="DejaVu Sans"/>
            </a:endParaRPr>
          </a:p>
        </p:txBody>
      </p:sp>
      <p:sp>
        <p:nvSpPr>
          <p:cNvPr id="6" name="Footer Placeholder 5"/>
          <p:cNvSpPr>
            <a:spLocks noGrp="1"/>
          </p:cNvSpPr>
          <p:nvPr>
            <p:ph type="ftr" sz="quarter" idx="11"/>
          </p:nvPr>
        </p:nvSpPr>
        <p:spPr/>
        <p:txBody>
          <a:bodyPr/>
          <a:lstStyle/>
          <a:p>
            <a:pPr defTabSz="685800"/>
            <a:endParaRPr lang="en-US">
              <a:solidFill>
                <a:prstClr val="black">
                  <a:tint val="75000"/>
                </a:prstClr>
              </a:solidFill>
              <a:ea typeface="DejaVu Sans"/>
              <a:cs typeface="DejaVu Sans"/>
            </a:endParaRPr>
          </a:p>
        </p:txBody>
      </p:sp>
      <p:sp>
        <p:nvSpPr>
          <p:cNvPr id="7" name="Slide Number Placeholder 6"/>
          <p:cNvSpPr>
            <a:spLocks noGrp="1"/>
          </p:cNvSpPr>
          <p:nvPr>
            <p:ph type="sldNum" sz="quarter" idx="12"/>
          </p:nvPr>
        </p:nvSpPr>
        <p:spPr/>
        <p:txBody>
          <a:bodyPr/>
          <a:lstStyle/>
          <a:p>
            <a:pPr defTabSz="685800"/>
            <a:fld id="{48F63A3B-78C7-47BE-AE5E-E10140E04643}" type="slidenum">
              <a:rPr lang="en-US" smtClean="0">
                <a:solidFill>
                  <a:prstClr val="black">
                    <a:tint val="75000"/>
                  </a:prstClr>
                </a:solidFill>
                <a:ea typeface="DejaVu Sans"/>
                <a:cs typeface="DejaVu Sans"/>
              </a:rPr>
              <a:pPr defTabSz="685800"/>
              <a:t>‹#›</a:t>
            </a:fld>
            <a:endParaRPr lang="en-US">
              <a:solidFill>
                <a:prstClr val="black">
                  <a:tint val="75000"/>
                </a:prstClr>
              </a:solidFill>
              <a:ea typeface="DejaVu Sans"/>
              <a:cs typeface="DejaVu Sans"/>
            </a:endParaRPr>
          </a:p>
        </p:txBody>
      </p:sp>
    </p:spTree>
    <p:extLst>
      <p:ext uri="{BB962C8B-B14F-4D97-AF65-F5344CB8AC3E}">
        <p14:creationId xmlns:p14="http://schemas.microsoft.com/office/powerpoint/2010/main" val="2281669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BA1E-0E87-AD3A-33DC-988041C53BD9}"/>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A897E62F-2338-27F0-5E3B-106DE4D007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00D1B4BB-CB1E-B360-ED79-2D3A6FB7A4B6}"/>
              </a:ext>
            </a:extLst>
          </p:cNvPr>
          <p:cNvSpPr>
            <a:spLocks noGrp="1"/>
          </p:cNvSpPr>
          <p:nvPr>
            <p:ph type="dt" sz="half" idx="10"/>
          </p:nvPr>
        </p:nvSpPr>
        <p:spPr/>
        <p:txBody>
          <a:bodyPr/>
          <a:lstStyle/>
          <a:p>
            <a:fld id="{59318AEC-1A3E-4D5A-940D-E7212713166F}" type="datetime1">
              <a:rPr lang="vi-VN" smtClean="0"/>
              <a:t>23/10/2023</a:t>
            </a:fld>
            <a:endParaRPr lang="vi-VN"/>
          </a:p>
        </p:txBody>
      </p:sp>
      <p:sp>
        <p:nvSpPr>
          <p:cNvPr id="5" name="Footer Placeholder 4">
            <a:extLst>
              <a:ext uri="{FF2B5EF4-FFF2-40B4-BE49-F238E27FC236}">
                <a16:creationId xmlns:a16="http://schemas.microsoft.com/office/drawing/2014/main" id="{41F87D9A-893D-F182-A581-439D87588717}"/>
              </a:ext>
            </a:extLst>
          </p:cNvPr>
          <p:cNvSpPr>
            <a:spLocks noGrp="1"/>
          </p:cNvSpPr>
          <p:nvPr>
            <p:ph type="ftr" sz="quarter" idx="11"/>
          </p:nvPr>
        </p:nvSpPr>
        <p:spPr/>
        <p:txBody>
          <a:bodyPr/>
          <a:lstStyle/>
          <a:p>
            <a:r>
              <a:rPr lang="vi-VN"/>
              <a:t>Phạm Thị Khánh - PTIT</a:t>
            </a:r>
          </a:p>
        </p:txBody>
      </p:sp>
      <p:sp>
        <p:nvSpPr>
          <p:cNvPr id="6" name="Slide Number Placeholder 5">
            <a:extLst>
              <a:ext uri="{FF2B5EF4-FFF2-40B4-BE49-F238E27FC236}">
                <a16:creationId xmlns:a16="http://schemas.microsoft.com/office/drawing/2014/main" id="{3BB34ABA-55A9-C0E8-055A-843C1C910269}"/>
              </a:ext>
            </a:extLst>
          </p:cNvPr>
          <p:cNvSpPr>
            <a:spLocks noGrp="1"/>
          </p:cNvSpPr>
          <p:nvPr>
            <p:ph type="sldNum" sz="quarter" idx="12"/>
          </p:nvPr>
        </p:nvSpPr>
        <p:spPr/>
        <p:txBody>
          <a:bodyPr/>
          <a:lstStyle/>
          <a:p>
            <a:fld id="{F3362C6F-0D99-4A73-931A-3E6C881C6035}" type="slidenum">
              <a:rPr lang="vi-VN" smtClean="0"/>
              <a:t>‹#›</a:t>
            </a:fld>
            <a:endParaRPr lang="vi-VN"/>
          </a:p>
        </p:txBody>
      </p:sp>
    </p:spTree>
    <p:extLst>
      <p:ext uri="{BB962C8B-B14F-4D97-AF65-F5344CB8AC3E}">
        <p14:creationId xmlns:p14="http://schemas.microsoft.com/office/powerpoint/2010/main" val="6295853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defTabSz="685800"/>
            <a:fld id="{C764DE79-268F-4C1A-8933-263129D2AF90}" type="datetimeFigureOut">
              <a:rPr lang="en-US" smtClean="0">
                <a:solidFill>
                  <a:prstClr val="black">
                    <a:tint val="75000"/>
                  </a:prstClr>
                </a:solidFill>
                <a:ea typeface="DejaVu Sans"/>
                <a:cs typeface="DejaVu Sans"/>
              </a:rPr>
              <a:pPr defTabSz="685800"/>
              <a:t>10/23/2023</a:t>
            </a:fld>
            <a:endParaRPr lang="en-US">
              <a:solidFill>
                <a:prstClr val="black">
                  <a:tint val="75000"/>
                </a:prstClr>
              </a:solidFill>
              <a:ea typeface="DejaVu Sans"/>
              <a:cs typeface="DejaVu Sans"/>
            </a:endParaRPr>
          </a:p>
        </p:txBody>
      </p:sp>
      <p:sp>
        <p:nvSpPr>
          <p:cNvPr id="6" name="Footer Placeholder 5"/>
          <p:cNvSpPr>
            <a:spLocks noGrp="1"/>
          </p:cNvSpPr>
          <p:nvPr>
            <p:ph type="ftr" sz="quarter" idx="11"/>
          </p:nvPr>
        </p:nvSpPr>
        <p:spPr/>
        <p:txBody>
          <a:bodyPr/>
          <a:lstStyle/>
          <a:p>
            <a:pPr defTabSz="685800"/>
            <a:endParaRPr lang="en-US">
              <a:solidFill>
                <a:prstClr val="black">
                  <a:tint val="75000"/>
                </a:prstClr>
              </a:solidFill>
              <a:ea typeface="DejaVu Sans"/>
              <a:cs typeface="DejaVu Sans"/>
            </a:endParaRPr>
          </a:p>
        </p:txBody>
      </p:sp>
      <p:sp>
        <p:nvSpPr>
          <p:cNvPr id="7" name="Slide Number Placeholder 6"/>
          <p:cNvSpPr>
            <a:spLocks noGrp="1"/>
          </p:cNvSpPr>
          <p:nvPr>
            <p:ph type="sldNum" sz="quarter" idx="12"/>
          </p:nvPr>
        </p:nvSpPr>
        <p:spPr/>
        <p:txBody>
          <a:bodyPr/>
          <a:lstStyle/>
          <a:p>
            <a:pPr defTabSz="685800"/>
            <a:fld id="{48F63A3B-78C7-47BE-AE5E-E10140E04643}" type="slidenum">
              <a:rPr lang="en-US" smtClean="0">
                <a:solidFill>
                  <a:prstClr val="black">
                    <a:tint val="75000"/>
                  </a:prstClr>
                </a:solidFill>
                <a:ea typeface="DejaVu Sans"/>
                <a:cs typeface="DejaVu Sans"/>
              </a:rPr>
              <a:pPr defTabSz="685800"/>
              <a:t>‹#›</a:t>
            </a:fld>
            <a:endParaRPr lang="en-US">
              <a:solidFill>
                <a:prstClr val="black">
                  <a:tint val="75000"/>
                </a:prstClr>
              </a:solidFill>
              <a:ea typeface="DejaVu Sans"/>
              <a:cs typeface="DejaVu Sans"/>
            </a:endParaRPr>
          </a:p>
        </p:txBody>
      </p:sp>
    </p:spTree>
    <p:extLst>
      <p:ext uri="{BB962C8B-B14F-4D97-AF65-F5344CB8AC3E}">
        <p14:creationId xmlns:p14="http://schemas.microsoft.com/office/powerpoint/2010/main" val="20998089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fld id="{C764DE79-268F-4C1A-8933-263129D2AF90}" type="datetimeFigureOut">
              <a:rPr lang="en-US" smtClean="0">
                <a:solidFill>
                  <a:prstClr val="black">
                    <a:tint val="75000"/>
                  </a:prstClr>
                </a:solidFill>
                <a:ea typeface="DejaVu Sans"/>
                <a:cs typeface="DejaVu Sans"/>
              </a:rPr>
              <a:pPr defTabSz="685800"/>
              <a:t>10/23/2023</a:t>
            </a:fld>
            <a:endParaRPr lang="en-US">
              <a:solidFill>
                <a:prstClr val="black">
                  <a:tint val="75000"/>
                </a:prstClr>
              </a:solidFill>
              <a:ea typeface="DejaVu Sans"/>
              <a:cs typeface="DejaVu Sans"/>
            </a:endParaRPr>
          </a:p>
        </p:txBody>
      </p:sp>
      <p:sp>
        <p:nvSpPr>
          <p:cNvPr id="5" name="Footer Placeholder 4"/>
          <p:cNvSpPr>
            <a:spLocks noGrp="1"/>
          </p:cNvSpPr>
          <p:nvPr>
            <p:ph type="ftr" sz="quarter" idx="11"/>
          </p:nvPr>
        </p:nvSpPr>
        <p:spPr/>
        <p:txBody>
          <a:bodyPr/>
          <a:lstStyle/>
          <a:p>
            <a:pPr defTabSz="685800"/>
            <a:endParaRPr lang="en-US">
              <a:solidFill>
                <a:prstClr val="black">
                  <a:tint val="75000"/>
                </a:prstClr>
              </a:solidFill>
              <a:ea typeface="DejaVu Sans"/>
              <a:cs typeface="DejaVu Sans"/>
            </a:endParaRPr>
          </a:p>
        </p:txBody>
      </p:sp>
      <p:sp>
        <p:nvSpPr>
          <p:cNvPr id="6" name="Slide Number Placeholder 5"/>
          <p:cNvSpPr>
            <a:spLocks noGrp="1"/>
          </p:cNvSpPr>
          <p:nvPr>
            <p:ph type="sldNum" sz="quarter" idx="12"/>
          </p:nvPr>
        </p:nvSpPr>
        <p:spPr/>
        <p:txBody>
          <a:bodyPr/>
          <a:lstStyle/>
          <a:p>
            <a:pPr defTabSz="685800"/>
            <a:fld id="{48F63A3B-78C7-47BE-AE5E-E10140E04643}" type="slidenum">
              <a:rPr lang="en-US" smtClean="0">
                <a:solidFill>
                  <a:prstClr val="black">
                    <a:tint val="75000"/>
                  </a:prstClr>
                </a:solidFill>
                <a:ea typeface="DejaVu Sans"/>
                <a:cs typeface="DejaVu Sans"/>
              </a:rPr>
              <a:pPr defTabSz="685800"/>
              <a:t>‹#›</a:t>
            </a:fld>
            <a:endParaRPr lang="en-US">
              <a:solidFill>
                <a:prstClr val="black">
                  <a:tint val="75000"/>
                </a:prstClr>
              </a:solidFill>
              <a:ea typeface="DejaVu Sans"/>
              <a:cs typeface="DejaVu Sans"/>
            </a:endParaRPr>
          </a:p>
        </p:txBody>
      </p:sp>
    </p:spTree>
    <p:extLst>
      <p:ext uri="{BB962C8B-B14F-4D97-AF65-F5344CB8AC3E}">
        <p14:creationId xmlns:p14="http://schemas.microsoft.com/office/powerpoint/2010/main" val="9842996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800"/>
            <a:fld id="{C764DE79-268F-4C1A-8933-263129D2AF90}" type="datetimeFigureOut">
              <a:rPr lang="en-US" smtClean="0">
                <a:solidFill>
                  <a:prstClr val="black">
                    <a:tint val="75000"/>
                  </a:prstClr>
                </a:solidFill>
                <a:ea typeface="DejaVu Sans"/>
                <a:cs typeface="DejaVu Sans"/>
              </a:rPr>
              <a:pPr defTabSz="685800"/>
              <a:t>10/23/2023</a:t>
            </a:fld>
            <a:endParaRPr lang="en-US">
              <a:solidFill>
                <a:prstClr val="black">
                  <a:tint val="75000"/>
                </a:prstClr>
              </a:solidFill>
              <a:ea typeface="DejaVu Sans"/>
              <a:cs typeface="DejaVu Sans"/>
            </a:endParaRPr>
          </a:p>
        </p:txBody>
      </p:sp>
      <p:sp>
        <p:nvSpPr>
          <p:cNvPr id="5" name="Footer Placeholder 4"/>
          <p:cNvSpPr>
            <a:spLocks noGrp="1"/>
          </p:cNvSpPr>
          <p:nvPr>
            <p:ph type="ftr" sz="quarter" idx="11"/>
          </p:nvPr>
        </p:nvSpPr>
        <p:spPr/>
        <p:txBody>
          <a:bodyPr/>
          <a:lstStyle/>
          <a:p>
            <a:pPr defTabSz="685800"/>
            <a:endParaRPr lang="en-US">
              <a:solidFill>
                <a:prstClr val="black">
                  <a:tint val="75000"/>
                </a:prstClr>
              </a:solidFill>
              <a:ea typeface="DejaVu Sans"/>
              <a:cs typeface="DejaVu Sans"/>
            </a:endParaRPr>
          </a:p>
        </p:txBody>
      </p:sp>
      <p:sp>
        <p:nvSpPr>
          <p:cNvPr id="6" name="Slide Number Placeholder 5"/>
          <p:cNvSpPr>
            <a:spLocks noGrp="1"/>
          </p:cNvSpPr>
          <p:nvPr>
            <p:ph type="sldNum" sz="quarter" idx="12"/>
          </p:nvPr>
        </p:nvSpPr>
        <p:spPr/>
        <p:txBody>
          <a:bodyPr/>
          <a:lstStyle/>
          <a:p>
            <a:pPr defTabSz="685800"/>
            <a:fld id="{48F63A3B-78C7-47BE-AE5E-E10140E04643}" type="slidenum">
              <a:rPr lang="en-US" smtClean="0">
                <a:solidFill>
                  <a:prstClr val="black">
                    <a:tint val="75000"/>
                  </a:prstClr>
                </a:solidFill>
                <a:ea typeface="DejaVu Sans"/>
                <a:cs typeface="DejaVu Sans"/>
              </a:rPr>
              <a:pPr defTabSz="685800"/>
              <a:t>‹#›</a:t>
            </a:fld>
            <a:endParaRPr lang="en-US">
              <a:solidFill>
                <a:prstClr val="black">
                  <a:tint val="75000"/>
                </a:prstClr>
              </a:solidFill>
              <a:ea typeface="DejaVu Sans"/>
              <a:cs typeface="DejaVu Sans"/>
            </a:endParaRPr>
          </a:p>
        </p:txBody>
      </p:sp>
    </p:spTree>
    <p:extLst>
      <p:ext uri="{BB962C8B-B14F-4D97-AF65-F5344CB8AC3E}">
        <p14:creationId xmlns:p14="http://schemas.microsoft.com/office/powerpoint/2010/main" val="14556592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92717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14152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24124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4302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3763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22195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2153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0FAD-43C8-77C0-63C4-24B1F21F8E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87FBE148-CC92-1614-33D9-36816B36B5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6F2E5C-9620-E75C-CD4A-DDC093513478}"/>
              </a:ext>
            </a:extLst>
          </p:cNvPr>
          <p:cNvSpPr>
            <a:spLocks noGrp="1"/>
          </p:cNvSpPr>
          <p:nvPr>
            <p:ph type="dt" sz="half" idx="10"/>
          </p:nvPr>
        </p:nvSpPr>
        <p:spPr/>
        <p:txBody>
          <a:bodyPr/>
          <a:lstStyle/>
          <a:p>
            <a:fld id="{1AA36150-9566-41B5-B19D-13A55F8C1619}" type="datetime1">
              <a:rPr lang="vi-VN" smtClean="0"/>
              <a:t>23/10/2023</a:t>
            </a:fld>
            <a:endParaRPr lang="vi-VN"/>
          </a:p>
        </p:txBody>
      </p:sp>
      <p:sp>
        <p:nvSpPr>
          <p:cNvPr id="5" name="Footer Placeholder 4">
            <a:extLst>
              <a:ext uri="{FF2B5EF4-FFF2-40B4-BE49-F238E27FC236}">
                <a16:creationId xmlns:a16="http://schemas.microsoft.com/office/drawing/2014/main" id="{21DB5861-5A63-C421-986A-BE9B4FD15274}"/>
              </a:ext>
            </a:extLst>
          </p:cNvPr>
          <p:cNvSpPr>
            <a:spLocks noGrp="1"/>
          </p:cNvSpPr>
          <p:nvPr>
            <p:ph type="ftr" sz="quarter" idx="11"/>
          </p:nvPr>
        </p:nvSpPr>
        <p:spPr/>
        <p:txBody>
          <a:bodyPr/>
          <a:lstStyle/>
          <a:p>
            <a:r>
              <a:rPr lang="vi-VN"/>
              <a:t>Phạm Thị Khánh - PTIT</a:t>
            </a:r>
          </a:p>
        </p:txBody>
      </p:sp>
      <p:sp>
        <p:nvSpPr>
          <p:cNvPr id="6" name="Slide Number Placeholder 5">
            <a:extLst>
              <a:ext uri="{FF2B5EF4-FFF2-40B4-BE49-F238E27FC236}">
                <a16:creationId xmlns:a16="http://schemas.microsoft.com/office/drawing/2014/main" id="{0A1C879F-5ED8-3815-4AA7-C6F0367B0360}"/>
              </a:ext>
            </a:extLst>
          </p:cNvPr>
          <p:cNvSpPr>
            <a:spLocks noGrp="1"/>
          </p:cNvSpPr>
          <p:nvPr>
            <p:ph type="sldNum" sz="quarter" idx="12"/>
          </p:nvPr>
        </p:nvSpPr>
        <p:spPr/>
        <p:txBody>
          <a:bodyPr/>
          <a:lstStyle/>
          <a:p>
            <a:fld id="{F3362C6F-0D99-4A73-931A-3E6C881C6035}" type="slidenum">
              <a:rPr lang="vi-VN" smtClean="0"/>
              <a:t>‹#›</a:t>
            </a:fld>
            <a:endParaRPr lang="vi-VN"/>
          </a:p>
        </p:txBody>
      </p:sp>
    </p:spTree>
    <p:extLst>
      <p:ext uri="{BB962C8B-B14F-4D97-AF65-F5344CB8AC3E}">
        <p14:creationId xmlns:p14="http://schemas.microsoft.com/office/powerpoint/2010/main" val="21762890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57614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852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0680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51539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44E02B10-392A-42A1-8E57-BE61D2C69E02}"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76AB4084-3FE6-4272-B6F8-F2BD858AB153}"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8187196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3B2E6469-FC6B-4715-969C-CDCA1B702BD3}"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4CAEB573-916E-4EE8-A3B6-70778925084B}"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5657801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FBDDAE03-D5FE-4138-BBE8-9E924190F4D2}"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92F4F367-A8CC-4FD4-889F-DA4461C0436B}"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4046164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ea typeface="DejaVu Sans"/>
                <a:cs typeface="DejaVu Sans"/>
              </a:defRPr>
            </a:lvl1pPr>
          </a:lstStyle>
          <a:p>
            <a:pPr>
              <a:defRPr/>
            </a:pPr>
            <a:fld id="{C7F08518-9B41-4DCD-A173-7332A196D122}" type="datetimeFigureOut">
              <a:rPr lang="en-US" smtClean="0"/>
              <a:pPr>
                <a:defRPr/>
              </a:pPr>
              <a:t>10/23/2023</a:t>
            </a:fld>
            <a:endParaRPr lang="en-US"/>
          </a:p>
        </p:txBody>
      </p:sp>
      <p:sp>
        <p:nvSpPr>
          <p:cNvPr id="6"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89AB0A5C-5338-4F16-AB9F-560250F4D23F}"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31922254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ea typeface="DejaVu Sans"/>
                <a:cs typeface="DejaVu Sans"/>
              </a:defRPr>
            </a:lvl1pPr>
          </a:lstStyle>
          <a:p>
            <a:pPr>
              <a:defRPr/>
            </a:pPr>
            <a:fld id="{57073DBF-9268-48DC-856B-3E95AF854795}" type="datetimeFigureOut">
              <a:rPr lang="en-US" smtClean="0"/>
              <a:pPr>
                <a:defRPr/>
              </a:pPr>
              <a:t>10/23/2023</a:t>
            </a:fld>
            <a:endParaRPr lang="en-US"/>
          </a:p>
        </p:txBody>
      </p:sp>
      <p:sp>
        <p:nvSpPr>
          <p:cNvPr id="8"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677E5B3E-1052-42F2-9BB6-0590D01B129D}"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6967400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ea typeface="DejaVu Sans"/>
                <a:cs typeface="DejaVu Sans"/>
              </a:defRPr>
            </a:lvl1pPr>
          </a:lstStyle>
          <a:p>
            <a:pPr>
              <a:defRPr/>
            </a:pPr>
            <a:fld id="{5CB7C80F-1117-4B2E-8249-C6BB0601612A}" type="datetimeFigureOut">
              <a:rPr lang="en-US" smtClean="0"/>
              <a:pPr>
                <a:defRPr/>
              </a:pPr>
              <a:t>10/23/2023</a:t>
            </a:fld>
            <a:endParaRPr lang="en-US"/>
          </a:p>
        </p:txBody>
      </p:sp>
      <p:sp>
        <p:nvSpPr>
          <p:cNvPr id="4"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C6248F4A-7414-4F45-B2D9-AB9056FAD0A3}"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672934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3374C-7793-B01C-C9B9-FC00112EF5DC}"/>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D6CB9D09-19DA-A151-3B89-0D0ADEF24B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815EF750-3D29-49C0-800C-A0FA1F110C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C7349A10-1603-F653-F42E-1F883F40FEC4}"/>
              </a:ext>
            </a:extLst>
          </p:cNvPr>
          <p:cNvSpPr>
            <a:spLocks noGrp="1"/>
          </p:cNvSpPr>
          <p:nvPr>
            <p:ph type="dt" sz="half" idx="10"/>
          </p:nvPr>
        </p:nvSpPr>
        <p:spPr/>
        <p:txBody>
          <a:bodyPr/>
          <a:lstStyle/>
          <a:p>
            <a:fld id="{94B0C550-19F6-4026-8076-BDE1887A6137}" type="datetime1">
              <a:rPr lang="vi-VN" smtClean="0"/>
              <a:t>23/10/2023</a:t>
            </a:fld>
            <a:endParaRPr lang="vi-VN"/>
          </a:p>
        </p:txBody>
      </p:sp>
      <p:sp>
        <p:nvSpPr>
          <p:cNvPr id="6" name="Footer Placeholder 5">
            <a:extLst>
              <a:ext uri="{FF2B5EF4-FFF2-40B4-BE49-F238E27FC236}">
                <a16:creationId xmlns:a16="http://schemas.microsoft.com/office/drawing/2014/main" id="{AA1D9B71-A990-DB78-2EB6-5E77F72BDEB5}"/>
              </a:ext>
            </a:extLst>
          </p:cNvPr>
          <p:cNvSpPr>
            <a:spLocks noGrp="1"/>
          </p:cNvSpPr>
          <p:nvPr>
            <p:ph type="ftr" sz="quarter" idx="11"/>
          </p:nvPr>
        </p:nvSpPr>
        <p:spPr/>
        <p:txBody>
          <a:bodyPr/>
          <a:lstStyle/>
          <a:p>
            <a:r>
              <a:rPr lang="vi-VN"/>
              <a:t>Phạm Thị Khánh - PTIT</a:t>
            </a:r>
          </a:p>
        </p:txBody>
      </p:sp>
      <p:sp>
        <p:nvSpPr>
          <p:cNvPr id="7" name="Slide Number Placeholder 6">
            <a:extLst>
              <a:ext uri="{FF2B5EF4-FFF2-40B4-BE49-F238E27FC236}">
                <a16:creationId xmlns:a16="http://schemas.microsoft.com/office/drawing/2014/main" id="{5C1ED375-21E5-75C4-0060-1342123B36B7}"/>
              </a:ext>
            </a:extLst>
          </p:cNvPr>
          <p:cNvSpPr>
            <a:spLocks noGrp="1"/>
          </p:cNvSpPr>
          <p:nvPr>
            <p:ph type="sldNum" sz="quarter" idx="12"/>
          </p:nvPr>
        </p:nvSpPr>
        <p:spPr/>
        <p:txBody>
          <a:bodyPr/>
          <a:lstStyle/>
          <a:p>
            <a:fld id="{F3362C6F-0D99-4A73-931A-3E6C881C6035}" type="slidenum">
              <a:rPr lang="vi-VN" smtClean="0"/>
              <a:t>‹#›</a:t>
            </a:fld>
            <a:endParaRPr lang="vi-VN"/>
          </a:p>
        </p:txBody>
      </p:sp>
    </p:spTree>
    <p:extLst>
      <p:ext uri="{BB962C8B-B14F-4D97-AF65-F5344CB8AC3E}">
        <p14:creationId xmlns:p14="http://schemas.microsoft.com/office/powerpoint/2010/main" val="16797299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ea typeface="DejaVu Sans"/>
                <a:cs typeface="DejaVu Sans"/>
              </a:defRPr>
            </a:lvl1pPr>
          </a:lstStyle>
          <a:p>
            <a:pPr>
              <a:defRPr/>
            </a:pPr>
            <a:fld id="{896616AD-5201-472D-944D-04140C9A3F02}" type="datetimeFigureOut">
              <a:rPr lang="en-US" smtClean="0"/>
              <a:pPr>
                <a:defRPr/>
              </a:pPr>
              <a:t>10/23/2023</a:t>
            </a:fld>
            <a:endParaRPr lang="en-US"/>
          </a:p>
        </p:txBody>
      </p:sp>
      <p:sp>
        <p:nvSpPr>
          <p:cNvPr id="3"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B94C04BA-469E-41E3-BCFA-62F7D6BB0831}"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40587705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ea typeface="DejaVu Sans"/>
                <a:cs typeface="DejaVu Sans"/>
              </a:defRPr>
            </a:lvl1pPr>
          </a:lstStyle>
          <a:p>
            <a:pPr>
              <a:defRPr/>
            </a:pPr>
            <a:fld id="{4098845A-86E0-49D0-BA58-F2AB221F9953}" type="datetimeFigureOut">
              <a:rPr lang="en-US" smtClean="0"/>
              <a:pPr>
                <a:defRPr/>
              </a:pPr>
              <a:t>10/23/2023</a:t>
            </a:fld>
            <a:endParaRPr lang="en-US"/>
          </a:p>
        </p:txBody>
      </p:sp>
      <p:sp>
        <p:nvSpPr>
          <p:cNvPr id="6"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5EF3E5A0-8759-45DA-829B-67CA6763DC6F}"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5191735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ea typeface="DejaVu Sans"/>
                <a:cs typeface="DejaVu Sans"/>
              </a:defRPr>
            </a:lvl1pPr>
          </a:lstStyle>
          <a:p>
            <a:pPr>
              <a:defRPr/>
            </a:pPr>
            <a:fld id="{E5DA3904-E7BA-4693-BD20-401903BFCA46}" type="datetimeFigureOut">
              <a:rPr lang="en-US" smtClean="0"/>
              <a:pPr>
                <a:defRPr/>
              </a:pPr>
              <a:t>10/23/2023</a:t>
            </a:fld>
            <a:endParaRPr lang="en-US"/>
          </a:p>
        </p:txBody>
      </p:sp>
      <p:sp>
        <p:nvSpPr>
          <p:cNvPr id="6"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D18F0B2C-5E9B-449D-BA1F-7AF8593D9B87}"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6435959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AD169C00-00B1-4FC9-ADDA-34E769073703}"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469395BA-F23F-480F-AF84-6D7A435C8CB7}"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4119564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9F85D0E2-EF43-4B61-9D59-C9F37171EC4B}"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0AB1E555-552F-4376-9C6E-51C7B75686CF}"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0849582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92100"/>
            <a:ext cx="10972800" cy="13843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905000"/>
            <a:ext cx="538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905000"/>
            <a:ext cx="53848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4038600"/>
            <a:ext cx="53848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09600" y="6245225"/>
            <a:ext cx="2844800" cy="476250"/>
          </a:xfrm>
        </p:spPr>
        <p:txBody>
          <a:bodyPr/>
          <a:lstStyle>
            <a:lvl1pPr>
              <a:defRPr>
                <a:ea typeface="DejaVu Sans"/>
                <a:cs typeface="DejaVu Sans"/>
              </a:defRPr>
            </a:lvl1pPr>
          </a:lstStyle>
          <a:p>
            <a:pPr>
              <a:defRPr/>
            </a:pPr>
            <a:endParaRPr lang="en-US"/>
          </a:p>
        </p:txBody>
      </p:sp>
      <p:sp>
        <p:nvSpPr>
          <p:cNvPr id="7" name="Footer Placeholder 6"/>
          <p:cNvSpPr>
            <a:spLocks noGrp="1"/>
          </p:cNvSpPr>
          <p:nvPr>
            <p:ph type="ftr" sz="quarter" idx="11"/>
          </p:nvPr>
        </p:nvSpPr>
        <p:spPr>
          <a:xfrm>
            <a:off x="4165600" y="6245225"/>
            <a:ext cx="3860800" cy="476250"/>
          </a:xfrm>
        </p:spPr>
        <p:txBody>
          <a:bodyPr/>
          <a:lstStyle>
            <a:lvl1pPr>
              <a:defRPr>
                <a:ea typeface="DejaVu Sans"/>
                <a:cs typeface="DejaVu Sans"/>
              </a:defRPr>
            </a:lvl1pPr>
          </a:lstStyle>
          <a:p>
            <a:pPr>
              <a:defRPr/>
            </a:pPr>
            <a:endParaRPr lang="en-US"/>
          </a:p>
        </p:txBody>
      </p:sp>
      <p:sp>
        <p:nvSpPr>
          <p:cNvPr id="8" name="Slide Number Placeholder 7"/>
          <p:cNvSpPr>
            <a:spLocks noGrp="1"/>
          </p:cNvSpPr>
          <p:nvPr>
            <p:ph type="sldNum" sz="quarter" idx="12"/>
          </p:nvPr>
        </p:nvSpPr>
        <p:spPr>
          <a:xfrm>
            <a:off x="8737600" y="6245225"/>
            <a:ext cx="2844800" cy="476250"/>
          </a:xfrm>
        </p:spPr>
        <p:txBody>
          <a:bodyPr/>
          <a:lstStyle>
            <a:lvl1pPr>
              <a:defRPr/>
            </a:lvl1pPr>
          </a:lstStyle>
          <a:p>
            <a:pPr fontAlgn="base">
              <a:spcBef>
                <a:spcPct val="0"/>
              </a:spcBef>
              <a:spcAft>
                <a:spcPct val="0"/>
              </a:spcAft>
              <a:defRPr/>
            </a:pPr>
            <a:fld id="{655F8FA0-18BA-431F-BAB5-634814945384}"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611097547"/>
      </p:ext>
    </p:extLst>
  </p:cSld>
  <p:clrMapOvr>
    <a:masterClrMapping/>
  </p:clrMapOvr>
  <p:transition spd="slow"/>
</p:sldLayout>
</file>

<file path=ppt/slideLayouts/slideLayout46.xml><?xml version="1.0" encoding="utf-8"?>
<p:sldLayout xmlns:a="http://schemas.openxmlformats.org/drawingml/2006/main" xmlns:r="http://schemas.openxmlformats.org/officeDocument/2006/relationships" xmlns:p="http://schemas.openxmlformats.org/presentationml/2006/main" type="objOnly">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1024320" y="585360"/>
            <a:ext cx="9720000" cy="6948720"/>
          </a:xfrm>
          <a:prstGeom prst="rect">
            <a:avLst/>
          </a:prstGeom>
        </p:spPr>
        <p:txBody>
          <a:bodyPr lIns="0" tIns="0" rIns="0" bIns="0" anchor="ctr"/>
          <a:lstStyle/>
          <a:p>
            <a:endParaRPr/>
          </a:p>
        </p:txBody>
      </p:sp>
    </p:spTree>
    <p:extLst>
      <p:ext uri="{BB962C8B-B14F-4D97-AF65-F5344CB8AC3E}">
        <p14:creationId xmlns:p14="http://schemas.microsoft.com/office/powerpoint/2010/main" val="31843454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0"/>
            <a:ext cx="53848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938589"/>
            <a:ext cx="53848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p:txBody>
          <a:bodyPr/>
          <a:lstStyle>
            <a:lvl1pPr>
              <a:defRPr>
                <a:latin typeface="+mn-lt"/>
              </a:defRPr>
            </a:lvl1pPr>
          </a:lstStyle>
          <a:p>
            <a:pPr>
              <a:defRPr/>
            </a:pPr>
            <a:endParaRPr lang="en-US"/>
          </a:p>
        </p:txBody>
      </p:sp>
      <p:sp>
        <p:nvSpPr>
          <p:cNvPr id="7" name="Rectangle 5"/>
          <p:cNvSpPr>
            <a:spLocks noGrp="1" noChangeArrowheads="1"/>
          </p:cNvSpPr>
          <p:nvPr>
            <p:ph type="ftr" sz="quarter" idx="11"/>
          </p:nvPr>
        </p:nvSpPr>
        <p:spPr/>
        <p:txBody>
          <a:bodyPr/>
          <a:lstStyle>
            <a:lvl1pPr>
              <a:defRPr/>
            </a:lvl1pPr>
          </a:lstStyle>
          <a:p>
            <a:pPr>
              <a:defRPr/>
            </a:pPr>
            <a:endParaRPr lang="en-US"/>
          </a:p>
        </p:txBody>
      </p:sp>
      <p:sp>
        <p:nvSpPr>
          <p:cNvPr id="8" name="Rectangle 6"/>
          <p:cNvSpPr>
            <a:spLocks noGrp="1" noChangeArrowheads="1"/>
          </p:cNvSpPr>
          <p:nvPr>
            <p:ph type="sldNum" sz="quarter" idx="12"/>
          </p:nvPr>
        </p:nvSpPr>
        <p:spPr/>
        <p:txBody>
          <a:bodyPr/>
          <a:lstStyle>
            <a:lvl1pPr>
              <a:defRPr/>
            </a:lvl1pPr>
          </a:lstStyle>
          <a:p>
            <a:pPr fontAlgn="base">
              <a:spcBef>
                <a:spcPct val="0"/>
              </a:spcBef>
              <a:spcAft>
                <a:spcPct val="0"/>
              </a:spcAft>
              <a:defRPr/>
            </a:pPr>
            <a:fld id="{D32DB6C3-0536-456E-AEA6-F8E53F3FA0D2}"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4078545311"/>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25438"/>
            <a:ext cx="10972800" cy="927100"/>
          </a:xfrm>
        </p:spPr>
        <p:txBody>
          <a:bodyPr/>
          <a:lstStyle/>
          <a:p>
            <a:r>
              <a:rPr lang="en-US" smtClean="0"/>
              <a:t>Click to edit Master title style</a:t>
            </a:r>
            <a:endParaRPr lang="vi-VN"/>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noChangeArrowheads="1"/>
          </p:cNvSpPr>
          <p:nvPr>
            <p:ph type="dt" sz="half" idx="10"/>
          </p:nvPr>
        </p:nvSpPr>
        <p:spPr/>
        <p:txBody>
          <a:bodyPr/>
          <a:lstStyle>
            <a:lvl1pPr>
              <a:defRPr>
                <a:latin typeface="+mn-lt"/>
              </a:defRPr>
            </a:lvl1pPr>
          </a:lstStyle>
          <a:p>
            <a:pPr>
              <a:defRPr/>
            </a:pPr>
            <a:endParaRPr lang="th-TH"/>
          </a:p>
        </p:txBody>
      </p:sp>
      <p:sp>
        <p:nvSpPr>
          <p:cNvPr id="6" name="Footer Placeholder 5"/>
          <p:cNvSpPr>
            <a:spLocks noGrp="1" noChangeArrowheads="1"/>
          </p:cNvSpPr>
          <p:nvPr>
            <p:ph type="ftr" sz="quarter" idx="11"/>
          </p:nvPr>
        </p:nvSpPr>
        <p:spPr/>
        <p:txBody>
          <a:bodyPr/>
          <a:lstStyle>
            <a:lvl1pPr>
              <a:defRPr/>
            </a:lvl1pPr>
          </a:lstStyle>
          <a:p>
            <a:pPr>
              <a:defRPr/>
            </a:pPr>
            <a:endParaRPr lang="th-TH"/>
          </a:p>
        </p:txBody>
      </p:sp>
      <p:sp>
        <p:nvSpPr>
          <p:cNvPr id="7" name="Slide Number Placeholder 6"/>
          <p:cNvSpPr>
            <a:spLocks noGrp="1" noChangeArrowheads="1"/>
          </p:cNvSpPr>
          <p:nvPr>
            <p:ph type="sldNum" sz="quarter" idx="12"/>
          </p:nvPr>
        </p:nvSpPr>
        <p:spPr/>
        <p:txBody>
          <a:bodyPr/>
          <a:lstStyle>
            <a:lvl1pPr>
              <a:defRPr/>
            </a:lvl1pPr>
          </a:lstStyle>
          <a:p>
            <a:pPr fontAlgn="base">
              <a:spcBef>
                <a:spcPct val="0"/>
              </a:spcBef>
              <a:spcAft>
                <a:spcPct val="0"/>
              </a:spcAft>
              <a:defRPr/>
            </a:pPr>
            <a:fld id="{F36AF25B-94B8-4DC3-BB62-D0CF86B5B3F3}" type="slidenum">
              <a:rPr lang="en-US" altLang="en-US" smtClean="0"/>
              <a:pPr fontAlgn="base">
                <a:spcBef>
                  <a:spcPct val="0"/>
                </a:spcBef>
                <a:spcAft>
                  <a:spcPct val="0"/>
                </a:spcAft>
                <a:defRPr/>
              </a:pPr>
              <a:t>‹#›</a:t>
            </a:fld>
            <a:endParaRPr lang="th-TH" altLang="en-US"/>
          </a:p>
        </p:txBody>
      </p:sp>
    </p:spTree>
    <p:extLst>
      <p:ext uri="{BB962C8B-B14F-4D97-AF65-F5344CB8AC3E}">
        <p14:creationId xmlns:p14="http://schemas.microsoft.com/office/powerpoint/2010/main" val="4282562678"/>
      </p:ext>
    </p:extLst>
  </p:cSld>
  <p:clrMapOvr>
    <a:masterClrMapping/>
  </p:clrMapOvr>
  <p:transition spd="slow">
    <p:random/>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248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EC0B6-AB02-4E99-4943-7E33858828D6}"/>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499DBA55-E295-9CB9-4F20-920FB326F8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95D78D-9391-15FC-279A-34B5271C79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E069C728-8043-E335-636A-6CAD9D122D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4995F6-E3FA-B1BE-D3FC-175A2DDF62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F0F68517-DE49-A161-7044-A9ABB6BA8AB2}"/>
              </a:ext>
            </a:extLst>
          </p:cNvPr>
          <p:cNvSpPr>
            <a:spLocks noGrp="1"/>
          </p:cNvSpPr>
          <p:nvPr>
            <p:ph type="dt" sz="half" idx="10"/>
          </p:nvPr>
        </p:nvSpPr>
        <p:spPr/>
        <p:txBody>
          <a:bodyPr/>
          <a:lstStyle/>
          <a:p>
            <a:fld id="{B9324F66-9768-4716-A3B2-9FC9030B63E8}" type="datetime1">
              <a:rPr lang="vi-VN" smtClean="0"/>
              <a:t>23/10/2023</a:t>
            </a:fld>
            <a:endParaRPr lang="vi-VN"/>
          </a:p>
        </p:txBody>
      </p:sp>
      <p:sp>
        <p:nvSpPr>
          <p:cNvPr id="8" name="Footer Placeholder 7">
            <a:extLst>
              <a:ext uri="{FF2B5EF4-FFF2-40B4-BE49-F238E27FC236}">
                <a16:creationId xmlns:a16="http://schemas.microsoft.com/office/drawing/2014/main" id="{2A2DA3FD-3112-1CBC-5391-63E03EC640B2}"/>
              </a:ext>
            </a:extLst>
          </p:cNvPr>
          <p:cNvSpPr>
            <a:spLocks noGrp="1"/>
          </p:cNvSpPr>
          <p:nvPr>
            <p:ph type="ftr" sz="quarter" idx="11"/>
          </p:nvPr>
        </p:nvSpPr>
        <p:spPr/>
        <p:txBody>
          <a:bodyPr/>
          <a:lstStyle/>
          <a:p>
            <a:r>
              <a:rPr lang="vi-VN"/>
              <a:t>Phạm Thị Khánh - PTIT</a:t>
            </a:r>
          </a:p>
        </p:txBody>
      </p:sp>
      <p:sp>
        <p:nvSpPr>
          <p:cNvPr id="9" name="Slide Number Placeholder 8">
            <a:extLst>
              <a:ext uri="{FF2B5EF4-FFF2-40B4-BE49-F238E27FC236}">
                <a16:creationId xmlns:a16="http://schemas.microsoft.com/office/drawing/2014/main" id="{536DF572-A1F3-08DB-434A-12BD53527E42}"/>
              </a:ext>
            </a:extLst>
          </p:cNvPr>
          <p:cNvSpPr>
            <a:spLocks noGrp="1"/>
          </p:cNvSpPr>
          <p:nvPr>
            <p:ph type="sldNum" sz="quarter" idx="12"/>
          </p:nvPr>
        </p:nvSpPr>
        <p:spPr/>
        <p:txBody>
          <a:bodyPr/>
          <a:lstStyle/>
          <a:p>
            <a:fld id="{F3362C6F-0D99-4A73-931A-3E6C881C6035}" type="slidenum">
              <a:rPr lang="vi-VN" smtClean="0"/>
              <a:t>‹#›</a:t>
            </a:fld>
            <a:endParaRPr lang="vi-VN"/>
          </a:p>
        </p:txBody>
      </p:sp>
    </p:spTree>
    <p:extLst>
      <p:ext uri="{BB962C8B-B14F-4D97-AF65-F5344CB8AC3E}">
        <p14:creationId xmlns:p14="http://schemas.microsoft.com/office/powerpoint/2010/main" val="16189318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8086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7102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68484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63934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1023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8204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4787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860135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65659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556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2FEF7-0DC5-43C9-D1A1-5859C9ED8AB0}"/>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2822633B-306D-71D0-F8B4-1A6CD9B46158}"/>
              </a:ext>
            </a:extLst>
          </p:cNvPr>
          <p:cNvSpPr>
            <a:spLocks noGrp="1"/>
          </p:cNvSpPr>
          <p:nvPr>
            <p:ph type="dt" sz="half" idx="10"/>
          </p:nvPr>
        </p:nvSpPr>
        <p:spPr/>
        <p:txBody>
          <a:bodyPr/>
          <a:lstStyle/>
          <a:p>
            <a:fld id="{32512815-98CA-4309-8F1C-CACD35B22C94}" type="datetime1">
              <a:rPr lang="vi-VN" smtClean="0"/>
              <a:t>23/10/2023</a:t>
            </a:fld>
            <a:endParaRPr lang="vi-VN"/>
          </a:p>
        </p:txBody>
      </p:sp>
      <p:sp>
        <p:nvSpPr>
          <p:cNvPr id="4" name="Footer Placeholder 3">
            <a:extLst>
              <a:ext uri="{FF2B5EF4-FFF2-40B4-BE49-F238E27FC236}">
                <a16:creationId xmlns:a16="http://schemas.microsoft.com/office/drawing/2014/main" id="{D527F150-B9A5-C7DF-A578-2A83B3D8705C}"/>
              </a:ext>
            </a:extLst>
          </p:cNvPr>
          <p:cNvSpPr>
            <a:spLocks noGrp="1"/>
          </p:cNvSpPr>
          <p:nvPr>
            <p:ph type="ftr" sz="quarter" idx="11"/>
          </p:nvPr>
        </p:nvSpPr>
        <p:spPr/>
        <p:txBody>
          <a:bodyPr/>
          <a:lstStyle/>
          <a:p>
            <a:r>
              <a:rPr lang="vi-VN" dirty="0"/>
              <a:t>Phạm Thị Khánh - PTIT</a:t>
            </a:r>
          </a:p>
        </p:txBody>
      </p:sp>
      <p:sp>
        <p:nvSpPr>
          <p:cNvPr id="5" name="Slide Number Placeholder 4">
            <a:extLst>
              <a:ext uri="{FF2B5EF4-FFF2-40B4-BE49-F238E27FC236}">
                <a16:creationId xmlns:a16="http://schemas.microsoft.com/office/drawing/2014/main" id="{A9F0E98B-DDC7-B706-F8E2-795C1B1FE34E}"/>
              </a:ext>
            </a:extLst>
          </p:cNvPr>
          <p:cNvSpPr>
            <a:spLocks noGrp="1"/>
          </p:cNvSpPr>
          <p:nvPr>
            <p:ph type="sldNum" sz="quarter" idx="12"/>
          </p:nvPr>
        </p:nvSpPr>
        <p:spPr/>
        <p:txBody>
          <a:bodyPr/>
          <a:lstStyle/>
          <a:p>
            <a:fld id="{F3362C6F-0D99-4A73-931A-3E6C881C6035}" type="slidenum">
              <a:rPr lang="vi-VN" smtClean="0"/>
              <a:t>‹#›</a:t>
            </a:fld>
            <a:endParaRPr lang="vi-VN"/>
          </a:p>
        </p:txBody>
      </p:sp>
    </p:spTree>
    <p:extLst>
      <p:ext uri="{BB962C8B-B14F-4D97-AF65-F5344CB8AC3E}">
        <p14:creationId xmlns:p14="http://schemas.microsoft.com/office/powerpoint/2010/main" val="14705972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85720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1882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28057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2093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07736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336101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7852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91325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39009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8684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64021B-0122-4EBF-A4B9-25AB19891806}"/>
              </a:ext>
            </a:extLst>
          </p:cNvPr>
          <p:cNvSpPr>
            <a:spLocks noGrp="1"/>
          </p:cNvSpPr>
          <p:nvPr>
            <p:ph type="dt" sz="half" idx="10"/>
          </p:nvPr>
        </p:nvSpPr>
        <p:spPr/>
        <p:txBody>
          <a:bodyPr/>
          <a:lstStyle/>
          <a:p>
            <a:fld id="{C9967E7E-2811-4FA7-BDCF-28123E9BB3DF}" type="datetime1">
              <a:rPr lang="vi-VN" smtClean="0"/>
              <a:t>23/10/2023</a:t>
            </a:fld>
            <a:endParaRPr lang="vi-VN"/>
          </a:p>
        </p:txBody>
      </p:sp>
      <p:sp>
        <p:nvSpPr>
          <p:cNvPr id="3" name="Footer Placeholder 2">
            <a:extLst>
              <a:ext uri="{FF2B5EF4-FFF2-40B4-BE49-F238E27FC236}">
                <a16:creationId xmlns:a16="http://schemas.microsoft.com/office/drawing/2014/main" id="{D3300B2B-335F-0522-A14E-864EDD6FF047}"/>
              </a:ext>
            </a:extLst>
          </p:cNvPr>
          <p:cNvSpPr>
            <a:spLocks noGrp="1"/>
          </p:cNvSpPr>
          <p:nvPr>
            <p:ph type="ftr" sz="quarter" idx="11"/>
          </p:nvPr>
        </p:nvSpPr>
        <p:spPr/>
        <p:txBody>
          <a:bodyPr/>
          <a:lstStyle/>
          <a:p>
            <a:r>
              <a:rPr lang="vi-VN"/>
              <a:t>Phạm Thị Khánh - PTIT</a:t>
            </a:r>
          </a:p>
        </p:txBody>
      </p:sp>
      <p:sp>
        <p:nvSpPr>
          <p:cNvPr id="4" name="Slide Number Placeholder 3">
            <a:extLst>
              <a:ext uri="{FF2B5EF4-FFF2-40B4-BE49-F238E27FC236}">
                <a16:creationId xmlns:a16="http://schemas.microsoft.com/office/drawing/2014/main" id="{4C5F30A7-06AE-81A9-BD71-875325D941D5}"/>
              </a:ext>
            </a:extLst>
          </p:cNvPr>
          <p:cNvSpPr>
            <a:spLocks noGrp="1"/>
          </p:cNvSpPr>
          <p:nvPr>
            <p:ph type="sldNum" sz="quarter" idx="12"/>
          </p:nvPr>
        </p:nvSpPr>
        <p:spPr/>
        <p:txBody>
          <a:bodyPr/>
          <a:lstStyle/>
          <a:p>
            <a:fld id="{F3362C6F-0D99-4A73-931A-3E6C881C6035}" type="slidenum">
              <a:rPr lang="vi-VN" smtClean="0"/>
              <a:t>‹#›</a:t>
            </a:fld>
            <a:endParaRPr lang="vi-VN"/>
          </a:p>
        </p:txBody>
      </p:sp>
    </p:spTree>
    <p:extLst>
      <p:ext uri="{BB962C8B-B14F-4D97-AF65-F5344CB8AC3E}">
        <p14:creationId xmlns:p14="http://schemas.microsoft.com/office/powerpoint/2010/main" val="14548573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40299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A2C540BF-869C-41B3-89BA-3E837BC73CAF}"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329A253C-7807-4C36-8526-EC7D2216ACD0}"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30738949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90852711-8B53-4138-A672-C927B2077C9E}"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018F41DC-5C33-4A98-A424-418186F65A49}"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88374390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C1F2CB23-EE5C-4C21-9AFE-8A77B01E5D5A}"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56AA18AA-EEF5-43AF-B7F8-28EC124A2C94}"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7551187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ea typeface="DejaVu Sans"/>
                <a:cs typeface="DejaVu Sans"/>
              </a:defRPr>
            </a:lvl1pPr>
          </a:lstStyle>
          <a:p>
            <a:pPr>
              <a:defRPr/>
            </a:pPr>
            <a:fld id="{9FE7F183-CEA6-476E-835E-0A9C0A016851}" type="datetimeFigureOut">
              <a:rPr lang="en-US" smtClean="0"/>
              <a:pPr>
                <a:defRPr/>
              </a:pPr>
              <a:t>10/23/2023</a:t>
            </a:fld>
            <a:endParaRPr lang="en-US"/>
          </a:p>
        </p:txBody>
      </p:sp>
      <p:sp>
        <p:nvSpPr>
          <p:cNvPr id="6"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F343E704-7993-4664-B12D-C0E2D4CB9BAF}"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38498635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ea typeface="DejaVu Sans"/>
                <a:cs typeface="DejaVu Sans"/>
              </a:defRPr>
            </a:lvl1pPr>
          </a:lstStyle>
          <a:p>
            <a:pPr>
              <a:defRPr/>
            </a:pPr>
            <a:fld id="{0167251A-A260-4114-BADB-0751E122BCCD}" type="datetimeFigureOut">
              <a:rPr lang="en-US" smtClean="0"/>
              <a:pPr>
                <a:defRPr/>
              </a:pPr>
              <a:t>10/23/2023</a:t>
            </a:fld>
            <a:endParaRPr lang="en-US"/>
          </a:p>
        </p:txBody>
      </p:sp>
      <p:sp>
        <p:nvSpPr>
          <p:cNvPr id="8"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EF93BD21-D5F8-4C9D-A031-0E44962077B6}"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30883815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ea typeface="DejaVu Sans"/>
                <a:cs typeface="DejaVu Sans"/>
              </a:defRPr>
            </a:lvl1pPr>
          </a:lstStyle>
          <a:p>
            <a:pPr>
              <a:defRPr/>
            </a:pPr>
            <a:fld id="{60EDAB7C-85B1-41E5-A6DA-4AC90D8194FE}" type="datetimeFigureOut">
              <a:rPr lang="en-US" smtClean="0"/>
              <a:pPr>
                <a:defRPr/>
              </a:pPr>
              <a:t>10/23/2023</a:t>
            </a:fld>
            <a:endParaRPr lang="en-US"/>
          </a:p>
        </p:txBody>
      </p:sp>
      <p:sp>
        <p:nvSpPr>
          <p:cNvPr id="4"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93B524CE-3F51-423C-A6B4-D8B5E5978959}"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34956728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ea typeface="DejaVu Sans"/>
                <a:cs typeface="DejaVu Sans"/>
              </a:defRPr>
            </a:lvl1pPr>
          </a:lstStyle>
          <a:p>
            <a:pPr>
              <a:defRPr/>
            </a:pPr>
            <a:fld id="{888980B3-0616-4678-B1BE-3851434E9C14}" type="datetimeFigureOut">
              <a:rPr lang="en-US" smtClean="0"/>
              <a:pPr>
                <a:defRPr/>
              </a:pPr>
              <a:t>10/23/2023</a:t>
            </a:fld>
            <a:endParaRPr lang="en-US"/>
          </a:p>
        </p:txBody>
      </p:sp>
      <p:sp>
        <p:nvSpPr>
          <p:cNvPr id="3"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12285403-9D9D-4166-8BA0-527276123300}"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8165332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ea typeface="DejaVu Sans"/>
                <a:cs typeface="DejaVu Sans"/>
              </a:defRPr>
            </a:lvl1pPr>
          </a:lstStyle>
          <a:p>
            <a:pPr>
              <a:defRPr/>
            </a:pPr>
            <a:fld id="{439DEABB-45EA-4EE1-901F-3B9D42568B70}" type="datetimeFigureOut">
              <a:rPr lang="en-US" smtClean="0"/>
              <a:pPr>
                <a:defRPr/>
              </a:pPr>
              <a:t>10/23/2023</a:t>
            </a:fld>
            <a:endParaRPr lang="en-US"/>
          </a:p>
        </p:txBody>
      </p:sp>
      <p:sp>
        <p:nvSpPr>
          <p:cNvPr id="6"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17EAB606-B9A9-4CA1-B1F9-74D8701C9C83}"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39513036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ea typeface="DejaVu Sans"/>
                <a:cs typeface="DejaVu Sans"/>
              </a:defRPr>
            </a:lvl1pPr>
          </a:lstStyle>
          <a:p>
            <a:pPr>
              <a:defRPr/>
            </a:pPr>
            <a:fld id="{ADD96EB9-989C-49A9-AF61-6CC953E42D61}" type="datetimeFigureOut">
              <a:rPr lang="en-US" smtClean="0"/>
              <a:pPr>
                <a:defRPr/>
              </a:pPr>
              <a:t>10/23/2023</a:t>
            </a:fld>
            <a:endParaRPr lang="en-US"/>
          </a:p>
        </p:txBody>
      </p:sp>
      <p:sp>
        <p:nvSpPr>
          <p:cNvPr id="6"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18A125A0-31AB-4E77-9BCD-6BF2B681B79E}"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915970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6B340-6758-C0D7-D83C-CC9BA042F5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9D239F04-E349-FC27-069A-E0829E116D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4BB535A5-CB11-0E3F-A75B-06CE933BBF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A33F16-860A-564F-8A68-34A82434A6C7}"/>
              </a:ext>
            </a:extLst>
          </p:cNvPr>
          <p:cNvSpPr>
            <a:spLocks noGrp="1"/>
          </p:cNvSpPr>
          <p:nvPr>
            <p:ph type="dt" sz="half" idx="10"/>
          </p:nvPr>
        </p:nvSpPr>
        <p:spPr/>
        <p:txBody>
          <a:bodyPr/>
          <a:lstStyle/>
          <a:p>
            <a:fld id="{1EBD2F90-775D-4E57-9CDC-3AA2AFC46D71}" type="datetime1">
              <a:rPr lang="vi-VN" smtClean="0"/>
              <a:t>23/10/2023</a:t>
            </a:fld>
            <a:endParaRPr lang="vi-VN"/>
          </a:p>
        </p:txBody>
      </p:sp>
      <p:sp>
        <p:nvSpPr>
          <p:cNvPr id="6" name="Footer Placeholder 5">
            <a:extLst>
              <a:ext uri="{FF2B5EF4-FFF2-40B4-BE49-F238E27FC236}">
                <a16:creationId xmlns:a16="http://schemas.microsoft.com/office/drawing/2014/main" id="{CC93D804-E36A-5CA7-0B78-CEA291B67C8F}"/>
              </a:ext>
            </a:extLst>
          </p:cNvPr>
          <p:cNvSpPr>
            <a:spLocks noGrp="1"/>
          </p:cNvSpPr>
          <p:nvPr>
            <p:ph type="ftr" sz="quarter" idx="11"/>
          </p:nvPr>
        </p:nvSpPr>
        <p:spPr/>
        <p:txBody>
          <a:bodyPr/>
          <a:lstStyle/>
          <a:p>
            <a:r>
              <a:rPr lang="vi-VN"/>
              <a:t>Phạm Thị Khánh - PTIT</a:t>
            </a:r>
          </a:p>
        </p:txBody>
      </p:sp>
      <p:sp>
        <p:nvSpPr>
          <p:cNvPr id="7" name="Slide Number Placeholder 6">
            <a:extLst>
              <a:ext uri="{FF2B5EF4-FFF2-40B4-BE49-F238E27FC236}">
                <a16:creationId xmlns:a16="http://schemas.microsoft.com/office/drawing/2014/main" id="{3EEAD19C-8719-2508-3CA4-1356C57863AB}"/>
              </a:ext>
            </a:extLst>
          </p:cNvPr>
          <p:cNvSpPr>
            <a:spLocks noGrp="1"/>
          </p:cNvSpPr>
          <p:nvPr>
            <p:ph type="sldNum" sz="quarter" idx="12"/>
          </p:nvPr>
        </p:nvSpPr>
        <p:spPr/>
        <p:txBody>
          <a:bodyPr/>
          <a:lstStyle/>
          <a:p>
            <a:fld id="{F3362C6F-0D99-4A73-931A-3E6C881C6035}" type="slidenum">
              <a:rPr lang="vi-VN" smtClean="0"/>
              <a:t>‹#›</a:t>
            </a:fld>
            <a:endParaRPr lang="vi-VN"/>
          </a:p>
        </p:txBody>
      </p:sp>
    </p:spTree>
    <p:extLst>
      <p:ext uri="{BB962C8B-B14F-4D97-AF65-F5344CB8AC3E}">
        <p14:creationId xmlns:p14="http://schemas.microsoft.com/office/powerpoint/2010/main" val="12544239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E1502E3C-D932-4A3B-81A7-B52EB26A5ADE}"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D194869C-E98D-4D0E-B94E-71FB9A9B984C}"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23848122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ADDF7B6E-8F94-45D0-934F-95757484936D}"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AA76C9DC-2A80-4FDE-AB49-1F02C740D32E}"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301935326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92100"/>
            <a:ext cx="10972800" cy="13843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905000"/>
            <a:ext cx="538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905000"/>
            <a:ext cx="53848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4038600"/>
            <a:ext cx="53848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09600" y="6245225"/>
            <a:ext cx="2844800" cy="476250"/>
          </a:xfrm>
        </p:spPr>
        <p:txBody>
          <a:bodyPr/>
          <a:lstStyle>
            <a:lvl1pPr>
              <a:defRPr>
                <a:ea typeface="DejaVu Sans"/>
                <a:cs typeface="DejaVu Sans"/>
              </a:defRPr>
            </a:lvl1pPr>
          </a:lstStyle>
          <a:p>
            <a:pPr>
              <a:defRPr/>
            </a:pPr>
            <a:endParaRPr lang="en-US"/>
          </a:p>
        </p:txBody>
      </p:sp>
      <p:sp>
        <p:nvSpPr>
          <p:cNvPr id="7" name="Footer Placeholder 6"/>
          <p:cNvSpPr>
            <a:spLocks noGrp="1"/>
          </p:cNvSpPr>
          <p:nvPr>
            <p:ph type="ftr" sz="quarter" idx="11"/>
          </p:nvPr>
        </p:nvSpPr>
        <p:spPr>
          <a:xfrm>
            <a:off x="4165600" y="6245225"/>
            <a:ext cx="3860800" cy="476250"/>
          </a:xfrm>
        </p:spPr>
        <p:txBody>
          <a:bodyPr/>
          <a:lstStyle>
            <a:lvl1pPr>
              <a:defRPr>
                <a:ea typeface="DejaVu Sans"/>
                <a:cs typeface="DejaVu Sans"/>
              </a:defRPr>
            </a:lvl1pPr>
          </a:lstStyle>
          <a:p>
            <a:pPr>
              <a:defRPr/>
            </a:pPr>
            <a:endParaRPr lang="en-US"/>
          </a:p>
        </p:txBody>
      </p:sp>
      <p:sp>
        <p:nvSpPr>
          <p:cNvPr id="8" name="Slide Number Placeholder 7"/>
          <p:cNvSpPr>
            <a:spLocks noGrp="1"/>
          </p:cNvSpPr>
          <p:nvPr>
            <p:ph type="sldNum" sz="quarter" idx="12"/>
          </p:nvPr>
        </p:nvSpPr>
        <p:spPr>
          <a:xfrm>
            <a:off x="8737600" y="6245225"/>
            <a:ext cx="2844800" cy="476250"/>
          </a:xfrm>
        </p:spPr>
        <p:txBody>
          <a:bodyPr/>
          <a:lstStyle>
            <a:lvl1pPr>
              <a:defRPr/>
            </a:lvl1pPr>
          </a:lstStyle>
          <a:p>
            <a:pPr fontAlgn="base">
              <a:spcBef>
                <a:spcPct val="0"/>
              </a:spcBef>
              <a:spcAft>
                <a:spcPct val="0"/>
              </a:spcAft>
              <a:defRPr/>
            </a:pPr>
            <a:fld id="{79F2B1C5-3629-4CA5-91C5-A6DCE0043CED}"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026350592"/>
      </p:ext>
    </p:extLst>
  </p:cSld>
  <p:clrMapOvr>
    <a:masterClrMapping/>
  </p:clrMapOvr>
  <p:transition spd="slow"/>
</p:sldLayout>
</file>

<file path=ppt/slideLayouts/slideLayout83.xml><?xml version="1.0" encoding="utf-8"?>
<p:sldLayout xmlns:a="http://schemas.openxmlformats.org/drawingml/2006/main" xmlns:r="http://schemas.openxmlformats.org/officeDocument/2006/relationships" xmlns:p="http://schemas.openxmlformats.org/presentationml/2006/main" type="objOnly">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1024320" y="585360"/>
            <a:ext cx="9720000" cy="6948720"/>
          </a:xfrm>
          <a:prstGeom prst="rect">
            <a:avLst/>
          </a:prstGeom>
        </p:spPr>
        <p:txBody>
          <a:bodyPr lIns="0" tIns="0" rIns="0" bIns="0" anchor="ctr"/>
          <a:lstStyle/>
          <a:p>
            <a:endParaRPr/>
          </a:p>
        </p:txBody>
      </p:sp>
    </p:spTree>
    <p:extLst>
      <p:ext uri="{BB962C8B-B14F-4D97-AF65-F5344CB8AC3E}">
        <p14:creationId xmlns:p14="http://schemas.microsoft.com/office/powerpoint/2010/main" val="238196670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0"/>
            <a:ext cx="53848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938589"/>
            <a:ext cx="53848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p:txBody>
          <a:bodyPr/>
          <a:lstStyle>
            <a:lvl1pPr>
              <a:defRPr>
                <a:latin typeface="+mn-lt"/>
              </a:defRPr>
            </a:lvl1pPr>
          </a:lstStyle>
          <a:p>
            <a:pPr>
              <a:defRPr/>
            </a:pPr>
            <a:endParaRPr lang="en-US"/>
          </a:p>
        </p:txBody>
      </p:sp>
      <p:sp>
        <p:nvSpPr>
          <p:cNvPr id="7" name="Rectangle 5"/>
          <p:cNvSpPr>
            <a:spLocks noGrp="1" noChangeArrowheads="1"/>
          </p:cNvSpPr>
          <p:nvPr>
            <p:ph type="ftr" sz="quarter" idx="11"/>
          </p:nvPr>
        </p:nvSpPr>
        <p:spPr/>
        <p:txBody>
          <a:bodyPr/>
          <a:lstStyle>
            <a:lvl1pPr>
              <a:defRPr/>
            </a:lvl1pPr>
          </a:lstStyle>
          <a:p>
            <a:pPr>
              <a:defRPr/>
            </a:pPr>
            <a:endParaRPr lang="en-US"/>
          </a:p>
        </p:txBody>
      </p:sp>
      <p:sp>
        <p:nvSpPr>
          <p:cNvPr id="8" name="Rectangle 6"/>
          <p:cNvSpPr>
            <a:spLocks noGrp="1" noChangeArrowheads="1"/>
          </p:cNvSpPr>
          <p:nvPr>
            <p:ph type="sldNum" sz="quarter" idx="12"/>
          </p:nvPr>
        </p:nvSpPr>
        <p:spPr/>
        <p:txBody>
          <a:bodyPr/>
          <a:lstStyle>
            <a:lvl1pPr>
              <a:defRPr/>
            </a:lvl1pPr>
          </a:lstStyle>
          <a:p>
            <a:pPr fontAlgn="base">
              <a:spcBef>
                <a:spcPct val="0"/>
              </a:spcBef>
              <a:spcAft>
                <a:spcPct val="0"/>
              </a:spcAft>
              <a:defRPr/>
            </a:pPr>
            <a:fld id="{4DBB9E64-A5F8-46A5-A99F-13BBD5D234B6}"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481149530"/>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25438"/>
            <a:ext cx="10972800" cy="927100"/>
          </a:xfrm>
        </p:spPr>
        <p:txBody>
          <a:bodyPr/>
          <a:lstStyle/>
          <a:p>
            <a:r>
              <a:rPr lang="en-US" smtClean="0"/>
              <a:t>Click to edit Master title style</a:t>
            </a:r>
            <a:endParaRPr lang="vi-VN"/>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5" name="Date Placeholder 4"/>
          <p:cNvSpPr>
            <a:spLocks noGrp="1" noChangeArrowheads="1"/>
          </p:cNvSpPr>
          <p:nvPr>
            <p:ph type="dt" sz="half" idx="10"/>
          </p:nvPr>
        </p:nvSpPr>
        <p:spPr/>
        <p:txBody>
          <a:bodyPr/>
          <a:lstStyle>
            <a:lvl1pPr>
              <a:defRPr>
                <a:latin typeface="+mn-lt"/>
              </a:defRPr>
            </a:lvl1pPr>
          </a:lstStyle>
          <a:p>
            <a:pPr>
              <a:defRPr/>
            </a:pPr>
            <a:endParaRPr lang="th-TH"/>
          </a:p>
        </p:txBody>
      </p:sp>
      <p:sp>
        <p:nvSpPr>
          <p:cNvPr id="6" name="Footer Placeholder 5"/>
          <p:cNvSpPr>
            <a:spLocks noGrp="1" noChangeArrowheads="1"/>
          </p:cNvSpPr>
          <p:nvPr>
            <p:ph type="ftr" sz="quarter" idx="11"/>
          </p:nvPr>
        </p:nvSpPr>
        <p:spPr/>
        <p:txBody>
          <a:bodyPr/>
          <a:lstStyle>
            <a:lvl1pPr>
              <a:defRPr/>
            </a:lvl1pPr>
          </a:lstStyle>
          <a:p>
            <a:pPr>
              <a:defRPr/>
            </a:pPr>
            <a:endParaRPr lang="th-TH"/>
          </a:p>
        </p:txBody>
      </p:sp>
      <p:sp>
        <p:nvSpPr>
          <p:cNvPr id="7" name="Slide Number Placeholder 6"/>
          <p:cNvSpPr>
            <a:spLocks noGrp="1" noChangeArrowheads="1"/>
          </p:cNvSpPr>
          <p:nvPr>
            <p:ph type="sldNum" sz="quarter" idx="12"/>
          </p:nvPr>
        </p:nvSpPr>
        <p:spPr/>
        <p:txBody>
          <a:bodyPr/>
          <a:lstStyle>
            <a:lvl1pPr>
              <a:defRPr/>
            </a:lvl1pPr>
          </a:lstStyle>
          <a:p>
            <a:pPr fontAlgn="base">
              <a:spcBef>
                <a:spcPct val="0"/>
              </a:spcBef>
              <a:spcAft>
                <a:spcPct val="0"/>
              </a:spcAft>
              <a:defRPr/>
            </a:pPr>
            <a:fld id="{0A9349A9-73F2-475C-8046-1249B68CA1C9}" type="slidenum">
              <a:rPr lang="en-US" altLang="en-US" smtClean="0"/>
              <a:pPr fontAlgn="base">
                <a:spcBef>
                  <a:spcPct val="0"/>
                </a:spcBef>
                <a:spcAft>
                  <a:spcPct val="0"/>
                </a:spcAft>
                <a:defRPr/>
              </a:pPr>
              <a:t>‹#›</a:t>
            </a:fld>
            <a:endParaRPr lang="th-TH" altLang="en-US"/>
          </a:p>
        </p:txBody>
      </p:sp>
    </p:spTree>
    <p:extLst>
      <p:ext uri="{BB962C8B-B14F-4D97-AF65-F5344CB8AC3E}">
        <p14:creationId xmlns:p14="http://schemas.microsoft.com/office/powerpoint/2010/main" val="1594946552"/>
      </p:ext>
    </p:extLst>
  </p:cSld>
  <p:clrMapOvr>
    <a:masterClrMapping/>
  </p:clrMapOvr>
  <p:transition spd="slow">
    <p:random/>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A2C540BF-869C-41B3-89BA-3E837BC73CAF}"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329A253C-7807-4C36-8526-EC7D2216ACD0}"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27247588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90852711-8B53-4138-A672-C927B2077C9E}"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018F41DC-5C33-4A98-A424-418186F65A49}"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31969536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C1F2CB23-EE5C-4C21-9AFE-8A77B01E5D5A}"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56AA18AA-EEF5-43AF-B7F8-28EC124A2C94}"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4324261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ea typeface="DejaVu Sans"/>
                <a:cs typeface="DejaVu Sans"/>
              </a:defRPr>
            </a:lvl1pPr>
          </a:lstStyle>
          <a:p>
            <a:pPr>
              <a:defRPr/>
            </a:pPr>
            <a:fld id="{9FE7F183-CEA6-476E-835E-0A9C0A016851}" type="datetimeFigureOut">
              <a:rPr lang="en-US" smtClean="0"/>
              <a:pPr>
                <a:defRPr/>
              </a:pPr>
              <a:t>10/23/2023</a:t>
            </a:fld>
            <a:endParaRPr lang="en-US"/>
          </a:p>
        </p:txBody>
      </p:sp>
      <p:sp>
        <p:nvSpPr>
          <p:cNvPr id="6"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F343E704-7993-4664-B12D-C0E2D4CB9BAF}"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4150547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E13AD-87B1-D19D-1B79-BD06057691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51A041DB-0638-1410-4624-265C593ED2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5584C017-7489-6C99-3E3E-2BC7E241BD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4D9DEE-F648-C280-E2A5-C6C9F2618F46}"/>
              </a:ext>
            </a:extLst>
          </p:cNvPr>
          <p:cNvSpPr>
            <a:spLocks noGrp="1"/>
          </p:cNvSpPr>
          <p:nvPr>
            <p:ph type="dt" sz="half" idx="10"/>
          </p:nvPr>
        </p:nvSpPr>
        <p:spPr/>
        <p:txBody>
          <a:bodyPr/>
          <a:lstStyle/>
          <a:p>
            <a:fld id="{532762FC-EA7B-4952-A6C5-5530C0A13060}" type="datetime1">
              <a:rPr lang="vi-VN" smtClean="0"/>
              <a:t>23/10/2023</a:t>
            </a:fld>
            <a:endParaRPr lang="vi-VN"/>
          </a:p>
        </p:txBody>
      </p:sp>
      <p:sp>
        <p:nvSpPr>
          <p:cNvPr id="6" name="Footer Placeholder 5">
            <a:extLst>
              <a:ext uri="{FF2B5EF4-FFF2-40B4-BE49-F238E27FC236}">
                <a16:creationId xmlns:a16="http://schemas.microsoft.com/office/drawing/2014/main" id="{E5AC5683-F608-B259-1A53-B5C0D551BF9B}"/>
              </a:ext>
            </a:extLst>
          </p:cNvPr>
          <p:cNvSpPr>
            <a:spLocks noGrp="1"/>
          </p:cNvSpPr>
          <p:nvPr>
            <p:ph type="ftr" sz="quarter" idx="11"/>
          </p:nvPr>
        </p:nvSpPr>
        <p:spPr/>
        <p:txBody>
          <a:bodyPr/>
          <a:lstStyle/>
          <a:p>
            <a:r>
              <a:rPr lang="vi-VN"/>
              <a:t>Phạm Thị Khánh - PTIT</a:t>
            </a:r>
          </a:p>
        </p:txBody>
      </p:sp>
      <p:sp>
        <p:nvSpPr>
          <p:cNvPr id="7" name="Slide Number Placeholder 6">
            <a:extLst>
              <a:ext uri="{FF2B5EF4-FFF2-40B4-BE49-F238E27FC236}">
                <a16:creationId xmlns:a16="http://schemas.microsoft.com/office/drawing/2014/main" id="{DB6EE098-DC60-CF1F-07EF-EE509DA29DA0}"/>
              </a:ext>
            </a:extLst>
          </p:cNvPr>
          <p:cNvSpPr>
            <a:spLocks noGrp="1"/>
          </p:cNvSpPr>
          <p:nvPr>
            <p:ph type="sldNum" sz="quarter" idx="12"/>
          </p:nvPr>
        </p:nvSpPr>
        <p:spPr/>
        <p:txBody>
          <a:bodyPr/>
          <a:lstStyle/>
          <a:p>
            <a:fld id="{F3362C6F-0D99-4A73-931A-3E6C881C6035}" type="slidenum">
              <a:rPr lang="vi-VN" smtClean="0"/>
              <a:t>‹#›</a:t>
            </a:fld>
            <a:endParaRPr lang="vi-VN"/>
          </a:p>
        </p:txBody>
      </p:sp>
    </p:spTree>
    <p:extLst>
      <p:ext uri="{BB962C8B-B14F-4D97-AF65-F5344CB8AC3E}">
        <p14:creationId xmlns:p14="http://schemas.microsoft.com/office/powerpoint/2010/main" val="315475772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ea typeface="DejaVu Sans"/>
                <a:cs typeface="DejaVu Sans"/>
              </a:defRPr>
            </a:lvl1pPr>
          </a:lstStyle>
          <a:p>
            <a:pPr>
              <a:defRPr/>
            </a:pPr>
            <a:fld id="{0167251A-A260-4114-BADB-0751E122BCCD}" type="datetimeFigureOut">
              <a:rPr lang="en-US" smtClean="0"/>
              <a:pPr>
                <a:defRPr/>
              </a:pPr>
              <a:t>10/23/2023</a:t>
            </a:fld>
            <a:endParaRPr lang="en-US"/>
          </a:p>
        </p:txBody>
      </p:sp>
      <p:sp>
        <p:nvSpPr>
          <p:cNvPr id="8"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EF93BD21-D5F8-4C9D-A031-0E44962077B6}"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79096337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ea typeface="DejaVu Sans"/>
                <a:cs typeface="DejaVu Sans"/>
              </a:defRPr>
            </a:lvl1pPr>
          </a:lstStyle>
          <a:p>
            <a:pPr>
              <a:defRPr/>
            </a:pPr>
            <a:fld id="{60EDAB7C-85B1-41E5-A6DA-4AC90D8194FE}" type="datetimeFigureOut">
              <a:rPr lang="en-US" smtClean="0"/>
              <a:pPr>
                <a:defRPr/>
              </a:pPr>
              <a:t>10/23/2023</a:t>
            </a:fld>
            <a:endParaRPr lang="en-US"/>
          </a:p>
        </p:txBody>
      </p:sp>
      <p:sp>
        <p:nvSpPr>
          <p:cNvPr id="4"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93B524CE-3F51-423C-A6B4-D8B5E5978959}"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531343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ea typeface="DejaVu Sans"/>
                <a:cs typeface="DejaVu Sans"/>
              </a:defRPr>
            </a:lvl1pPr>
          </a:lstStyle>
          <a:p>
            <a:pPr>
              <a:defRPr/>
            </a:pPr>
            <a:fld id="{888980B3-0616-4678-B1BE-3851434E9C14}" type="datetimeFigureOut">
              <a:rPr lang="en-US" smtClean="0"/>
              <a:pPr>
                <a:defRPr/>
              </a:pPr>
              <a:t>10/23/2023</a:t>
            </a:fld>
            <a:endParaRPr lang="en-US"/>
          </a:p>
        </p:txBody>
      </p:sp>
      <p:sp>
        <p:nvSpPr>
          <p:cNvPr id="3"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12285403-9D9D-4166-8BA0-527276123300}"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91935515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ea typeface="DejaVu Sans"/>
                <a:cs typeface="DejaVu Sans"/>
              </a:defRPr>
            </a:lvl1pPr>
          </a:lstStyle>
          <a:p>
            <a:pPr>
              <a:defRPr/>
            </a:pPr>
            <a:fld id="{439DEABB-45EA-4EE1-901F-3B9D42568B70}" type="datetimeFigureOut">
              <a:rPr lang="en-US" smtClean="0"/>
              <a:pPr>
                <a:defRPr/>
              </a:pPr>
              <a:t>10/23/2023</a:t>
            </a:fld>
            <a:endParaRPr lang="en-US"/>
          </a:p>
        </p:txBody>
      </p:sp>
      <p:sp>
        <p:nvSpPr>
          <p:cNvPr id="6"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17EAB606-B9A9-4CA1-B1F9-74D8701C9C83}"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48046505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ea typeface="DejaVu Sans"/>
                <a:cs typeface="DejaVu Sans"/>
              </a:defRPr>
            </a:lvl1pPr>
          </a:lstStyle>
          <a:p>
            <a:pPr>
              <a:defRPr/>
            </a:pPr>
            <a:fld id="{ADD96EB9-989C-49A9-AF61-6CC953E42D61}" type="datetimeFigureOut">
              <a:rPr lang="en-US" smtClean="0"/>
              <a:pPr>
                <a:defRPr/>
              </a:pPr>
              <a:t>10/23/2023</a:t>
            </a:fld>
            <a:endParaRPr lang="en-US"/>
          </a:p>
        </p:txBody>
      </p:sp>
      <p:sp>
        <p:nvSpPr>
          <p:cNvPr id="6"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18A125A0-31AB-4E77-9BCD-6BF2B681B79E}"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48813318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E1502E3C-D932-4A3B-81A7-B52EB26A5ADE}"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D194869C-E98D-4D0E-B94E-71FB9A9B984C}"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55715670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ea typeface="DejaVu Sans"/>
                <a:cs typeface="DejaVu Sans"/>
              </a:defRPr>
            </a:lvl1pPr>
          </a:lstStyle>
          <a:p>
            <a:pPr>
              <a:defRPr/>
            </a:pPr>
            <a:fld id="{ADDF7B6E-8F94-45D0-934F-95757484936D}" type="datetimeFigureOut">
              <a:rPr lang="en-US" smtClean="0"/>
              <a:pPr>
                <a:defRPr/>
              </a:pPr>
              <a:t>10/23/2023</a:t>
            </a:fld>
            <a:endParaRPr lang="en-US"/>
          </a:p>
        </p:txBody>
      </p:sp>
      <p:sp>
        <p:nvSpPr>
          <p:cNvPr id="5" name="Footer Placeholder 4"/>
          <p:cNvSpPr>
            <a:spLocks noGrp="1"/>
          </p:cNvSpPr>
          <p:nvPr>
            <p:ph type="ftr" sz="quarter" idx="11"/>
          </p:nvPr>
        </p:nvSpPr>
        <p:spPr/>
        <p:txBody>
          <a:bodyPr/>
          <a:lstStyle>
            <a:lvl1pPr>
              <a:defRPr>
                <a:ea typeface="DejaVu Sans"/>
                <a:cs typeface="DejaVu San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AA76C9DC-2A80-4FDE-AB49-1F02C740D32E}"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428110380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92100"/>
            <a:ext cx="10972800" cy="13843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905000"/>
            <a:ext cx="538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905000"/>
            <a:ext cx="53848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4038600"/>
            <a:ext cx="53848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09600" y="6245225"/>
            <a:ext cx="2844800" cy="476250"/>
          </a:xfrm>
        </p:spPr>
        <p:txBody>
          <a:bodyPr/>
          <a:lstStyle>
            <a:lvl1pPr>
              <a:defRPr>
                <a:ea typeface="DejaVu Sans"/>
                <a:cs typeface="DejaVu Sans"/>
              </a:defRPr>
            </a:lvl1pPr>
          </a:lstStyle>
          <a:p>
            <a:pPr>
              <a:defRPr/>
            </a:pPr>
            <a:endParaRPr lang="en-US"/>
          </a:p>
        </p:txBody>
      </p:sp>
      <p:sp>
        <p:nvSpPr>
          <p:cNvPr id="7" name="Footer Placeholder 6"/>
          <p:cNvSpPr>
            <a:spLocks noGrp="1"/>
          </p:cNvSpPr>
          <p:nvPr>
            <p:ph type="ftr" sz="quarter" idx="11"/>
          </p:nvPr>
        </p:nvSpPr>
        <p:spPr>
          <a:xfrm>
            <a:off x="4165600" y="6245225"/>
            <a:ext cx="3860800" cy="476250"/>
          </a:xfrm>
        </p:spPr>
        <p:txBody>
          <a:bodyPr/>
          <a:lstStyle>
            <a:lvl1pPr>
              <a:defRPr>
                <a:ea typeface="DejaVu Sans"/>
                <a:cs typeface="DejaVu Sans"/>
              </a:defRPr>
            </a:lvl1pPr>
          </a:lstStyle>
          <a:p>
            <a:pPr>
              <a:defRPr/>
            </a:pPr>
            <a:endParaRPr lang="en-US"/>
          </a:p>
        </p:txBody>
      </p:sp>
      <p:sp>
        <p:nvSpPr>
          <p:cNvPr id="8" name="Slide Number Placeholder 7"/>
          <p:cNvSpPr>
            <a:spLocks noGrp="1"/>
          </p:cNvSpPr>
          <p:nvPr>
            <p:ph type="sldNum" sz="quarter" idx="12"/>
          </p:nvPr>
        </p:nvSpPr>
        <p:spPr>
          <a:xfrm>
            <a:off x="8737600" y="6245225"/>
            <a:ext cx="2844800" cy="476250"/>
          </a:xfrm>
        </p:spPr>
        <p:txBody>
          <a:bodyPr/>
          <a:lstStyle>
            <a:lvl1pPr>
              <a:defRPr/>
            </a:lvl1pPr>
          </a:lstStyle>
          <a:p>
            <a:pPr fontAlgn="base">
              <a:spcBef>
                <a:spcPct val="0"/>
              </a:spcBef>
              <a:spcAft>
                <a:spcPct val="0"/>
              </a:spcAft>
              <a:defRPr/>
            </a:pPr>
            <a:fld id="{79F2B1C5-3629-4CA5-91C5-A6DCE0043CED}"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617366681"/>
      </p:ext>
    </p:extLst>
  </p:cSld>
  <p:clrMapOvr>
    <a:masterClrMapping/>
  </p:clrMapOvr>
  <p:transition spd="slow"/>
</p:sldLayout>
</file>

<file path=ppt/slideLayouts/slideLayout98.xml><?xml version="1.0" encoding="utf-8"?>
<p:sldLayout xmlns:a="http://schemas.openxmlformats.org/drawingml/2006/main" xmlns:r="http://schemas.openxmlformats.org/officeDocument/2006/relationships" xmlns:p="http://schemas.openxmlformats.org/presentationml/2006/main" type="objOnly">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1024320" y="585360"/>
            <a:ext cx="9720000" cy="6948720"/>
          </a:xfrm>
          <a:prstGeom prst="rect">
            <a:avLst/>
          </a:prstGeom>
        </p:spPr>
        <p:txBody>
          <a:bodyPr lIns="0" tIns="0" rIns="0" bIns="0" anchor="ctr"/>
          <a:lstStyle/>
          <a:p>
            <a:endParaRPr/>
          </a:p>
        </p:txBody>
      </p:sp>
    </p:spTree>
    <p:extLst>
      <p:ext uri="{BB962C8B-B14F-4D97-AF65-F5344CB8AC3E}">
        <p14:creationId xmlns:p14="http://schemas.microsoft.com/office/powerpoint/2010/main" val="112489119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0"/>
            <a:ext cx="53848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938589"/>
            <a:ext cx="53848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p:txBody>
          <a:bodyPr/>
          <a:lstStyle>
            <a:lvl1pPr>
              <a:defRPr>
                <a:latin typeface="+mn-lt"/>
              </a:defRPr>
            </a:lvl1pPr>
          </a:lstStyle>
          <a:p>
            <a:pPr>
              <a:defRPr/>
            </a:pPr>
            <a:endParaRPr lang="en-US"/>
          </a:p>
        </p:txBody>
      </p:sp>
      <p:sp>
        <p:nvSpPr>
          <p:cNvPr id="7" name="Rectangle 5"/>
          <p:cNvSpPr>
            <a:spLocks noGrp="1" noChangeArrowheads="1"/>
          </p:cNvSpPr>
          <p:nvPr>
            <p:ph type="ftr" sz="quarter" idx="11"/>
          </p:nvPr>
        </p:nvSpPr>
        <p:spPr/>
        <p:txBody>
          <a:bodyPr/>
          <a:lstStyle>
            <a:lvl1pPr>
              <a:defRPr/>
            </a:lvl1pPr>
          </a:lstStyle>
          <a:p>
            <a:pPr>
              <a:defRPr/>
            </a:pPr>
            <a:endParaRPr lang="en-US"/>
          </a:p>
        </p:txBody>
      </p:sp>
      <p:sp>
        <p:nvSpPr>
          <p:cNvPr id="8" name="Rectangle 6"/>
          <p:cNvSpPr>
            <a:spLocks noGrp="1" noChangeArrowheads="1"/>
          </p:cNvSpPr>
          <p:nvPr>
            <p:ph type="sldNum" sz="quarter" idx="12"/>
          </p:nvPr>
        </p:nvSpPr>
        <p:spPr/>
        <p:txBody>
          <a:bodyPr/>
          <a:lstStyle>
            <a:lvl1pPr>
              <a:defRPr/>
            </a:lvl1pPr>
          </a:lstStyle>
          <a:p>
            <a:pPr fontAlgn="base">
              <a:spcBef>
                <a:spcPct val="0"/>
              </a:spcBef>
              <a:spcAft>
                <a:spcPct val="0"/>
              </a:spcAft>
              <a:defRPr/>
            </a:pPr>
            <a:fld id="{4DBB9E64-A5F8-46A5-A99F-13BBD5D234B6}"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16086588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2" Type="http://schemas.openxmlformats.org/officeDocument/2006/relationships/slideLayout" Target="../slideLayouts/slideLayout117.xml"/><Relationship Id="rId16" Type="http://schemas.openxmlformats.org/officeDocument/2006/relationships/theme" Target="../theme/theme10.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2" Type="http://schemas.openxmlformats.org/officeDocument/2006/relationships/slideLayout" Target="../slideLayouts/slideLayout132.xml"/><Relationship Id="rId16" Type="http://schemas.openxmlformats.org/officeDocument/2006/relationships/theme" Target="../theme/theme11.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6" Type="http://schemas.openxmlformats.org/officeDocument/2006/relationships/theme" Target="../theme/theme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6" Type="http://schemas.openxmlformats.org/officeDocument/2006/relationships/theme" Target="../theme/theme7.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6" Type="http://schemas.openxmlformats.org/officeDocument/2006/relationships/theme" Target="../theme/theme8.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2" Type="http://schemas.openxmlformats.org/officeDocument/2006/relationships/slideLayout" Target="../slideLayouts/slideLayout102.xml"/><Relationship Id="rId16" Type="http://schemas.openxmlformats.org/officeDocument/2006/relationships/theme" Target="../theme/theme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B79C31-A90D-7652-2581-D16109C217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7A247815-8CAE-0D5A-6007-521763AAAC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vi-VN" dirty="0"/>
          </a:p>
        </p:txBody>
      </p:sp>
      <p:sp>
        <p:nvSpPr>
          <p:cNvPr id="4" name="Date Placeholder 3">
            <a:extLst>
              <a:ext uri="{FF2B5EF4-FFF2-40B4-BE49-F238E27FC236}">
                <a16:creationId xmlns:a16="http://schemas.microsoft.com/office/drawing/2014/main" id="{90339F64-7729-F856-65A0-AB3378F023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493144-A472-40FE-A1F7-9041122FBCFB}" type="datetime1">
              <a:rPr lang="vi-VN" smtClean="0"/>
              <a:t>23/10/2023</a:t>
            </a:fld>
            <a:endParaRPr lang="vi-VN"/>
          </a:p>
        </p:txBody>
      </p:sp>
      <p:sp>
        <p:nvSpPr>
          <p:cNvPr id="5" name="Footer Placeholder 4">
            <a:extLst>
              <a:ext uri="{FF2B5EF4-FFF2-40B4-BE49-F238E27FC236}">
                <a16:creationId xmlns:a16="http://schemas.microsoft.com/office/drawing/2014/main" id="{759AF2E0-FC92-6AA1-A5A3-F29348B34B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Phạm Thị Khánh - PTIT</a:t>
            </a:r>
            <a:endParaRPr lang="vi-VN" dirty="0"/>
          </a:p>
        </p:txBody>
      </p:sp>
      <p:sp>
        <p:nvSpPr>
          <p:cNvPr id="6" name="Slide Number Placeholder 5">
            <a:extLst>
              <a:ext uri="{FF2B5EF4-FFF2-40B4-BE49-F238E27FC236}">
                <a16:creationId xmlns:a16="http://schemas.microsoft.com/office/drawing/2014/main" id="{44FC4BFC-45EC-BBE5-6F4B-C8A69E3D4E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1</a:t>
            </a:r>
            <a:endParaRPr lang="vi-VN" dirty="0"/>
          </a:p>
        </p:txBody>
      </p:sp>
      <p:pic>
        <p:nvPicPr>
          <p:cNvPr id="10" name="Picture 9" descr="Icon&#10;&#10;Description automatically generated">
            <a:extLst>
              <a:ext uri="{FF2B5EF4-FFF2-40B4-BE49-F238E27FC236}">
                <a16:creationId xmlns:a16="http://schemas.microsoft.com/office/drawing/2014/main" id="{36BEA7E6-EA02-336C-F371-DEDDAEE41CD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838199" cy="489561"/>
          </a:xfrm>
          <a:prstGeom prst="rect">
            <a:avLst/>
          </a:prstGeom>
        </p:spPr>
      </p:pic>
      <p:pic>
        <p:nvPicPr>
          <p:cNvPr id="8" name="Picture 7">
            <a:extLst>
              <a:ext uri="{FF2B5EF4-FFF2-40B4-BE49-F238E27FC236}">
                <a16:creationId xmlns:a16="http://schemas.microsoft.com/office/drawing/2014/main" id="{C2ED4558-93CD-7934-829F-9F224C70B5D7}"/>
              </a:ext>
            </a:extLst>
          </p:cNvPr>
          <p:cNvPicPr>
            <a:picLocks noChangeAspect="1"/>
          </p:cNvPicPr>
          <p:nvPr userDrawn="1"/>
        </p:nvPicPr>
        <p:blipFill>
          <a:blip r:embed="rId14"/>
          <a:stretch>
            <a:fillRect/>
          </a:stretch>
        </p:blipFill>
        <p:spPr>
          <a:xfrm>
            <a:off x="11368829" y="0"/>
            <a:ext cx="823171" cy="489561"/>
          </a:xfrm>
          <a:prstGeom prst="rect">
            <a:avLst/>
          </a:prstGeom>
        </p:spPr>
      </p:pic>
    </p:spTree>
    <p:extLst>
      <p:ext uri="{BB962C8B-B14F-4D97-AF65-F5344CB8AC3E}">
        <p14:creationId xmlns:p14="http://schemas.microsoft.com/office/powerpoint/2010/main" val="22661253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3200" kern="1200">
          <a:solidFill>
            <a:srgbClr val="FFFF00"/>
          </a:solidFill>
          <a:latin typeface="Bahnschrift Light Condensed"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lumMod val="95000"/>
            </a:schemeClr>
          </a:solidFill>
          <a:latin typeface="Bahnschrift Light Condensed"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Bahnschrift Light Condensed"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Bahnschrift Light Condensed"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Bahnschrift Light Condensed"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Bahnschrift Light Condensed"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7171"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ea typeface="+mn-ea"/>
                <a:cs typeface="+mn-cs"/>
              </a:defRPr>
            </a:lvl1pPr>
          </a:lstStyle>
          <a:p>
            <a:pPr>
              <a:defRPr/>
            </a:pPr>
            <a:fld id="{1627D892-B3EB-472B-B39A-5BC8A79E7335}" type="datetimeFigureOut">
              <a:rPr lang="en-US" smtClean="0"/>
              <a:pPr>
                <a:defRPr/>
              </a:pPr>
              <a:t>10/23/2023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fontAlgn="base">
              <a:spcBef>
                <a:spcPct val="0"/>
              </a:spcBef>
              <a:spcAft>
                <a:spcPct val="0"/>
              </a:spcAft>
              <a:defRPr/>
            </a:pPr>
            <a:fld id="{0B3F47AD-7DCD-44DD-BA30-BFC282D9C7F9}"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536954698"/>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7171"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ea typeface="+mn-ea"/>
                <a:cs typeface="+mn-cs"/>
              </a:defRPr>
            </a:lvl1pPr>
          </a:lstStyle>
          <a:p>
            <a:pPr>
              <a:defRPr/>
            </a:pPr>
            <a:fld id="{1627D892-B3EB-472B-B39A-5BC8A79E7335}" type="datetimeFigureOut">
              <a:rPr lang="en-US" smtClean="0"/>
              <a:pPr>
                <a:defRPr/>
              </a:pPr>
              <a:t>10/23/2023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fontAlgn="base">
              <a:spcBef>
                <a:spcPct val="0"/>
              </a:spcBef>
              <a:spcAft>
                <a:spcPct val="0"/>
              </a:spcAft>
              <a:defRPr/>
            </a:pPr>
            <a:fld id="{0B3F47AD-7DCD-44DD-BA30-BFC282D9C7F9}"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4240585026"/>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fld id="{C764DE79-268F-4C1A-8933-263129D2AF90}" type="datetimeFigureOut">
              <a:rPr lang="en-US" smtClean="0">
                <a:solidFill>
                  <a:prstClr val="black">
                    <a:tint val="75000"/>
                  </a:prstClr>
                </a:solidFill>
                <a:ea typeface="DejaVu Sans"/>
                <a:cs typeface="DejaVu Sans"/>
              </a:rPr>
              <a:pPr defTabSz="685800"/>
              <a:t>10/23/2023</a:t>
            </a:fld>
            <a:endParaRPr lang="en-US">
              <a:solidFill>
                <a:prstClr val="black">
                  <a:tint val="75000"/>
                </a:prstClr>
              </a:solidFill>
              <a:ea typeface="DejaVu Sans"/>
              <a:cs typeface="DejaVu Sans"/>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en-US">
              <a:solidFill>
                <a:prstClr val="black">
                  <a:tint val="75000"/>
                </a:prstClr>
              </a:solidFill>
              <a:ea typeface="DejaVu Sans"/>
              <a:cs typeface="DejaVu Sans"/>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48F63A3B-78C7-47BE-AE5E-E10140E04643}" type="slidenum">
              <a:rPr lang="en-US" smtClean="0">
                <a:solidFill>
                  <a:prstClr val="black">
                    <a:tint val="75000"/>
                  </a:prstClr>
                </a:solidFill>
                <a:ea typeface="DejaVu Sans"/>
                <a:cs typeface="DejaVu Sans"/>
              </a:rPr>
              <a:pPr defTabSz="685800"/>
              <a:t>‹#›</a:t>
            </a:fld>
            <a:endParaRPr lang="en-US">
              <a:solidFill>
                <a:prstClr val="black">
                  <a:tint val="75000"/>
                </a:prstClr>
              </a:solidFill>
              <a:ea typeface="DejaVu Sans"/>
              <a:cs typeface="DejaVu Sans"/>
            </a:endParaRPr>
          </a:p>
        </p:txBody>
      </p:sp>
    </p:spTree>
    <p:extLst>
      <p:ext uri="{BB962C8B-B14F-4D97-AF65-F5344CB8AC3E}">
        <p14:creationId xmlns:p14="http://schemas.microsoft.com/office/powerpoint/2010/main" val="393525200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65669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7171"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ea typeface="+mn-ea"/>
                <a:cs typeface="+mn-cs"/>
              </a:defRPr>
            </a:lvl1pPr>
          </a:lstStyle>
          <a:p>
            <a:pPr>
              <a:defRPr/>
            </a:pPr>
            <a:fld id="{80F08DEA-F0D6-4617-8EC3-EA54D0D81E17}" type="datetimeFigureOut">
              <a:rPr lang="en-US" smtClean="0"/>
              <a:pPr>
                <a:defRPr/>
              </a:pPr>
              <a:t>10/23/2023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fontAlgn="base">
              <a:spcBef>
                <a:spcPct val="0"/>
              </a:spcBef>
              <a:spcAft>
                <a:spcPct val="0"/>
              </a:spcAft>
              <a:defRPr/>
            </a:pPr>
            <a:fld id="{4BC5A067-16ED-4A81-A7A1-009150BAFD49}"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34571348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9486310"/>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97FF805-2C04-45FD-B572-C124E45FDD39}"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10/23/2023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0067E62-DE5F-4D8E-90AA-14A8B507E58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48914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7171"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ea typeface="+mn-ea"/>
                <a:cs typeface="+mn-cs"/>
              </a:defRPr>
            </a:lvl1pPr>
          </a:lstStyle>
          <a:p>
            <a:pPr>
              <a:defRPr/>
            </a:pPr>
            <a:fld id="{1627D892-B3EB-472B-B39A-5BC8A79E7335}" type="datetimeFigureOut">
              <a:rPr lang="en-US" smtClean="0"/>
              <a:pPr>
                <a:defRPr/>
              </a:pPr>
              <a:t>10/23/2023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fontAlgn="base">
              <a:spcBef>
                <a:spcPct val="0"/>
              </a:spcBef>
              <a:spcAft>
                <a:spcPct val="0"/>
              </a:spcAft>
              <a:defRPr/>
            </a:pPr>
            <a:fld id="{0B3F47AD-7DCD-44DD-BA30-BFC282D9C7F9}"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11544570"/>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7171"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ea typeface="+mn-ea"/>
                <a:cs typeface="+mn-cs"/>
              </a:defRPr>
            </a:lvl1pPr>
          </a:lstStyle>
          <a:p>
            <a:pPr>
              <a:defRPr/>
            </a:pPr>
            <a:fld id="{1627D892-B3EB-472B-B39A-5BC8A79E7335}" type="datetimeFigureOut">
              <a:rPr lang="en-US" smtClean="0"/>
              <a:pPr>
                <a:defRPr/>
              </a:pPr>
              <a:t>10/23/2023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fontAlgn="base">
              <a:spcBef>
                <a:spcPct val="0"/>
              </a:spcBef>
              <a:spcAft>
                <a:spcPct val="0"/>
              </a:spcAft>
              <a:defRPr/>
            </a:pPr>
            <a:fld id="{0B3F47AD-7DCD-44DD-BA30-BFC282D9C7F9}"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44865938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7171"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mn-lt"/>
                <a:ea typeface="+mn-ea"/>
                <a:cs typeface="+mn-cs"/>
              </a:defRPr>
            </a:lvl1pPr>
          </a:lstStyle>
          <a:p>
            <a:pPr>
              <a:defRPr/>
            </a:pPr>
            <a:fld id="{1627D892-B3EB-472B-B39A-5BC8A79E7335}" type="datetimeFigureOut">
              <a:rPr lang="en-US" smtClean="0"/>
              <a:pPr>
                <a:defRPr/>
              </a:pPr>
              <a:t>10/23/2023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fontAlgn="base">
              <a:spcBef>
                <a:spcPct val="0"/>
              </a:spcBef>
              <a:spcAft>
                <a:spcPct val="0"/>
              </a:spcAft>
              <a:defRPr/>
            </a:pPr>
            <a:fld id="{0B3F47AD-7DCD-44DD-BA30-BFC282D9C7F9}" type="slidenum">
              <a:rPr lang="en-US" altLang="en-US" smtClean="0"/>
              <a:pPr fontAlgn="base">
                <a:spcBef>
                  <a:spcPct val="0"/>
                </a:spcBef>
                <a:spcAft>
                  <a:spcPct val="0"/>
                </a:spcAft>
                <a:defRPr/>
              </a:pPr>
              <a:t>‹#›</a:t>
            </a:fld>
            <a:endParaRPr lang="en-US" altLang="en-US"/>
          </a:p>
        </p:txBody>
      </p:sp>
    </p:spTree>
    <p:extLst>
      <p:ext uri="{BB962C8B-B14F-4D97-AF65-F5344CB8AC3E}">
        <p14:creationId xmlns:p14="http://schemas.microsoft.com/office/powerpoint/2010/main" val="2937489493"/>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4.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8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0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2.jpe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5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7.jpe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1.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61.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9.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0.jpeg"/><Relationship Id="rId7" Type="http://schemas.openxmlformats.org/officeDocument/2006/relationships/diagramColors" Target="../diagrams/colors3.xml"/><Relationship Id="rId2" Type="http://schemas.openxmlformats.org/officeDocument/2006/relationships/notesSlide" Target="../notesSlides/notesSlide9.xml"/><Relationship Id="rId1" Type="http://schemas.openxmlformats.org/officeDocument/2006/relationships/slideLayout" Target="../slideLayouts/slideLayout6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22.xml"/><Relationship Id="rId4" Type="http://schemas.openxmlformats.org/officeDocument/2006/relationships/image" Target="../media/image32.jpeg"/></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26.sv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1.svg"/></Relationships>
</file>

<file path=ppt/slides/_rels/slide52.xml.rels><?xml version="1.0" encoding="UTF-8" standalone="yes"?>
<Relationships xmlns="http://schemas.openxmlformats.org/package/2006/relationships"><Relationship Id="rId7"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1.svg"/></Relationships>
</file>

<file path=ppt/slides/_rels/slide53.xml.rels><?xml version="1.0" encoding="UTF-8" standalone="yes"?>
<Relationships xmlns="http://schemas.openxmlformats.org/package/2006/relationships"><Relationship Id="rId7" Type="http://schemas.openxmlformats.org/officeDocument/2006/relationships/image" Target="../media/image52.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31.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Light" panose="020F0302020204030204"/>
            </a:endParaRPr>
          </a:p>
        </p:txBody>
      </p:sp>
      <p:pic>
        <p:nvPicPr>
          <p:cNvPr id="3" name="Picture 8">
            <a:extLst>
              <a:ext uri="{FF2B5EF4-FFF2-40B4-BE49-F238E27FC236}">
                <a16:creationId xmlns:a16="http://schemas.microsoft.com/office/drawing/2014/main" id="{2B6A34F1-03CA-425D-B9DA-F5CF24656957}"/>
              </a:ext>
            </a:extLst>
          </p:cNvPr>
          <p:cNvPicPr>
            <a:picLocks noChangeAspect="1"/>
          </p:cNvPicPr>
          <p:nvPr/>
        </p:nvPicPr>
        <p:blipFill rotWithShape="1">
          <a:blip r:embed="rId3"/>
          <a:srcRect l="4992" t="2210" r="12848" b="9091"/>
          <a:stretch/>
        </p:blipFill>
        <p:spPr>
          <a:xfrm>
            <a:off x="4234732" y="842962"/>
            <a:ext cx="6495669" cy="5157788"/>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1" y="857250"/>
            <a:ext cx="7317451"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Light" panose="020F0302020204030204"/>
            </a:endParaRPr>
          </a:p>
        </p:txBody>
      </p:sp>
      <p:sp>
        <p:nvSpPr>
          <p:cNvPr id="4" name="TextBox 3">
            <a:extLst>
              <a:ext uri="{FF2B5EF4-FFF2-40B4-BE49-F238E27FC236}">
                <a16:creationId xmlns:a16="http://schemas.microsoft.com/office/drawing/2014/main" id="{BA735B4B-4F73-4BA2-AF63-9604B12A9B39}"/>
              </a:ext>
            </a:extLst>
          </p:cNvPr>
          <p:cNvSpPr txBox="1"/>
          <p:nvPr/>
        </p:nvSpPr>
        <p:spPr>
          <a:xfrm>
            <a:off x="2477472" y="970947"/>
            <a:ext cx="5240890" cy="633800"/>
          </a:xfrm>
          <a:prstGeom prst="rect">
            <a:avLst/>
          </a:prstGeom>
        </p:spPr>
        <p:txBody>
          <a:bodyPr rot="0" spcFirstLastPara="0" vertOverflow="overflow" horzOverflow="overflow" vert="horz" lIns="68580" tIns="34290" rIns="68580" bIns="34290" numCol="1" spcCol="0" rtlCol="0" fromWordArt="0" anchor="b" anchorCtr="0" forceAA="0" compatLnSpc="1">
            <a:prstTxWarp prst="textNoShape">
              <a:avLst/>
            </a:prstTxWarp>
            <a:normAutofit/>
          </a:bodyPr>
          <a:lstStyle/>
          <a:p>
            <a:pPr defTabSz="685800">
              <a:lnSpc>
                <a:spcPct val="90000"/>
              </a:lnSpc>
              <a:spcBef>
                <a:spcPct val="0"/>
              </a:spcBef>
              <a:spcAft>
                <a:spcPts val="450"/>
              </a:spcAft>
            </a:pPr>
            <a:r>
              <a:rPr lang="en-US" sz="1875" b="1" dirty="0" err="1">
                <a:solidFill>
                  <a:prstClr val="black"/>
                </a:solidFill>
                <a:latin typeface="Calibri Light" panose="020F0302020204030204"/>
                <a:ea typeface="DejaVu Sans"/>
                <a:cs typeface="DejaVu Sans"/>
              </a:rPr>
              <a:t>HỌC</a:t>
            </a:r>
            <a:r>
              <a:rPr lang="en-US" sz="1875" b="1" dirty="0">
                <a:solidFill>
                  <a:prstClr val="black"/>
                </a:solidFill>
                <a:latin typeface="Calibri Light" panose="020F0302020204030204"/>
                <a:ea typeface="DejaVu Sans"/>
                <a:cs typeface="DejaVu Sans"/>
              </a:rPr>
              <a:t> </a:t>
            </a:r>
            <a:r>
              <a:rPr lang="en-US" sz="1875" b="1" dirty="0" err="1">
                <a:solidFill>
                  <a:prstClr val="black"/>
                </a:solidFill>
                <a:latin typeface="Calibri Light" panose="020F0302020204030204"/>
                <a:ea typeface="DejaVu Sans"/>
                <a:cs typeface="DejaVu Sans"/>
              </a:rPr>
              <a:t>VIỆN</a:t>
            </a:r>
            <a:r>
              <a:rPr lang="en-US" sz="1875" b="1" dirty="0">
                <a:solidFill>
                  <a:prstClr val="black"/>
                </a:solidFill>
                <a:latin typeface="Calibri Light" panose="020F0302020204030204"/>
                <a:ea typeface="DejaVu Sans"/>
                <a:cs typeface="DejaVu Sans"/>
              </a:rPr>
              <a:t> </a:t>
            </a:r>
            <a:r>
              <a:rPr lang="en-US" sz="1875" b="1" dirty="0" err="1">
                <a:solidFill>
                  <a:prstClr val="black"/>
                </a:solidFill>
                <a:latin typeface="Calibri Light" panose="020F0302020204030204"/>
                <a:ea typeface="DejaVu Sans"/>
                <a:cs typeface="DejaVu Sans"/>
              </a:rPr>
              <a:t>CÔNG</a:t>
            </a:r>
            <a:r>
              <a:rPr lang="en-US" sz="1875" b="1" dirty="0">
                <a:solidFill>
                  <a:prstClr val="black"/>
                </a:solidFill>
                <a:latin typeface="Calibri Light" panose="020F0302020204030204"/>
                <a:ea typeface="DejaVu Sans"/>
                <a:cs typeface="DejaVu Sans"/>
              </a:rPr>
              <a:t> </a:t>
            </a:r>
            <a:r>
              <a:rPr lang="en-US" sz="1875" b="1" dirty="0" err="1">
                <a:solidFill>
                  <a:prstClr val="black"/>
                </a:solidFill>
                <a:latin typeface="Calibri Light" panose="020F0302020204030204"/>
                <a:ea typeface="DejaVu Sans"/>
                <a:cs typeface="DejaVu Sans"/>
              </a:rPr>
              <a:t>NGHỆ</a:t>
            </a:r>
            <a:r>
              <a:rPr lang="en-US" sz="1875" b="1" dirty="0">
                <a:solidFill>
                  <a:prstClr val="black"/>
                </a:solidFill>
                <a:latin typeface="Calibri Light" panose="020F0302020204030204"/>
                <a:ea typeface="DejaVu Sans"/>
                <a:cs typeface="DejaVu Sans"/>
              </a:rPr>
              <a:t> </a:t>
            </a:r>
            <a:r>
              <a:rPr lang="en-US" sz="1875" b="1" dirty="0" err="1">
                <a:solidFill>
                  <a:prstClr val="black"/>
                </a:solidFill>
                <a:latin typeface="Calibri Light" panose="020F0302020204030204"/>
                <a:ea typeface="DejaVu Sans"/>
                <a:cs typeface="DejaVu Sans"/>
              </a:rPr>
              <a:t>BƯU</a:t>
            </a:r>
            <a:r>
              <a:rPr lang="en-US" sz="1875" b="1" dirty="0">
                <a:solidFill>
                  <a:prstClr val="black"/>
                </a:solidFill>
                <a:latin typeface="Calibri Light" panose="020F0302020204030204"/>
                <a:ea typeface="DejaVu Sans"/>
                <a:cs typeface="DejaVu Sans"/>
              </a:rPr>
              <a:t> </a:t>
            </a:r>
            <a:r>
              <a:rPr lang="en-US" sz="1875" b="1" dirty="0" err="1">
                <a:solidFill>
                  <a:prstClr val="black"/>
                </a:solidFill>
                <a:latin typeface="Calibri Light" panose="020F0302020204030204"/>
                <a:ea typeface="DejaVu Sans"/>
                <a:cs typeface="DejaVu Sans"/>
              </a:rPr>
              <a:t>CHÍNH</a:t>
            </a:r>
            <a:r>
              <a:rPr lang="en-US" sz="1875" b="1" dirty="0">
                <a:solidFill>
                  <a:prstClr val="black"/>
                </a:solidFill>
                <a:latin typeface="Calibri Light" panose="020F0302020204030204"/>
                <a:ea typeface="DejaVu Sans"/>
                <a:cs typeface="DejaVu Sans"/>
              </a:rPr>
              <a:t> </a:t>
            </a:r>
            <a:r>
              <a:rPr lang="en-US" sz="1875" b="1" dirty="0" err="1">
                <a:solidFill>
                  <a:prstClr val="black"/>
                </a:solidFill>
                <a:latin typeface="Calibri Light" panose="020F0302020204030204"/>
                <a:ea typeface="DejaVu Sans"/>
                <a:cs typeface="DejaVu Sans"/>
              </a:rPr>
              <a:t>VIỄN</a:t>
            </a:r>
            <a:r>
              <a:rPr lang="en-US" sz="1875" b="1" dirty="0">
                <a:solidFill>
                  <a:prstClr val="black"/>
                </a:solidFill>
                <a:latin typeface="Calibri Light" panose="020F0302020204030204"/>
                <a:ea typeface="DejaVu Sans"/>
                <a:cs typeface="DejaVu Sans"/>
              </a:rPr>
              <a:t> </a:t>
            </a:r>
            <a:r>
              <a:rPr lang="en-US" sz="1875" b="1" dirty="0" err="1">
                <a:solidFill>
                  <a:prstClr val="black"/>
                </a:solidFill>
                <a:latin typeface="Calibri Light" panose="020F0302020204030204"/>
                <a:ea typeface="DejaVu Sans"/>
                <a:cs typeface="DejaVu Sans"/>
              </a:rPr>
              <a:t>THÔNG</a:t>
            </a:r>
            <a:endParaRPr lang="en-US" sz="1875" b="1" dirty="0">
              <a:solidFill>
                <a:prstClr val="black"/>
              </a:solidFill>
              <a:latin typeface="Calibri Light" panose="020F0302020204030204"/>
              <a:ea typeface="DejaVu Sans"/>
              <a:cs typeface="Calibri Light"/>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93941" y="111734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Light" panose="020F03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4772" y="426744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Light" panose="020F0302020204030204"/>
            </a:endParaRPr>
          </a:p>
        </p:txBody>
      </p:sp>
      <p:pic>
        <p:nvPicPr>
          <p:cNvPr id="8" name="Picture 2">
            <a:extLst>
              <a:ext uri="{FF2B5EF4-FFF2-40B4-BE49-F238E27FC236}">
                <a16:creationId xmlns:a16="http://schemas.microsoft.com/office/drawing/2014/main" id="{1A4A2DC7-6AE1-445E-9C88-8BECA8187514}"/>
              </a:ext>
            </a:extLst>
          </p:cNvPr>
          <p:cNvPicPr>
            <a:picLocks noChangeAspect="1"/>
          </p:cNvPicPr>
          <p:nvPr/>
        </p:nvPicPr>
        <p:blipFill>
          <a:blip r:embed="rId4"/>
          <a:stretch>
            <a:fillRect/>
          </a:stretch>
        </p:blipFill>
        <p:spPr>
          <a:xfrm>
            <a:off x="1817958" y="1001489"/>
            <a:ext cx="597114" cy="761405"/>
          </a:xfrm>
          <a:prstGeom prst="rect">
            <a:avLst/>
          </a:prstGeom>
        </p:spPr>
      </p:pic>
      <p:sp>
        <p:nvSpPr>
          <p:cNvPr id="10" name="TextBox 9">
            <a:extLst>
              <a:ext uri="{FF2B5EF4-FFF2-40B4-BE49-F238E27FC236}">
                <a16:creationId xmlns:a16="http://schemas.microsoft.com/office/drawing/2014/main" id="{EF7A40E4-5E60-4227-A40C-128C5496AE03}"/>
              </a:ext>
            </a:extLst>
          </p:cNvPr>
          <p:cNvSpPr txBox="1"/>
          <p:nvPr/>
        </p:nvSpPr>
        <p:spPr>
          <a:xfrm>
            <a:off x="1733831" y="2278379"/>
            <a:ext cx="5073258" cy="173124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defTabSz="685800"/>
            <a:r>
              <a:rPr lang="en-US" sz="5400" b="1" dirty="0" err="1">
                <a:solidFill>
                  <a:srgbClr val="29532F"/>
                </a:solidFill>
                <a:latin typeface="Times New Roman" panose="02020603050405020304" pitchFamily="18" charset="0"/>
                <a:ea typeface="DejaVu Sans"/>
                <a:cs typeface="Times New Roman" panose="02020603050405020304" pitchFamily="18" charset="0"/>
              </a:rPr>
              <a:t>TRIẾT</a:t>
            </a:r>
            <a:r>
              <a:rPr lang="en-US" sz="5400" b="1" dirty="0">
                <a:solidFill>
                  <a:srgbClr val="29532F"/>
                </a:solidFill>
                <a:latin typeface="Times New Roman" panose="02020603050405020304" pitchFamily="18" charset="0"/>
                <a:ea typeface="DejaVu Sans"/>
                <a:cs typeface="Times New Roman" panose="02020603050405020304" pitchFamily="18" charset="0"/>
              </a:rPr>
              <a:t> </a:t>
            </a:r>
            <a:r>
              <a:rPr lang="en-US" sz="5400" b="1" dirty="0" err="1">
                <a:solidFill>
                  <a:srgbClr val="29532F"/>
                </a:solidFill>
                <a:latin typeface="Times New Roman" panose="02020603050405020304" pitchFamily="18" charset="0"/>
                <a:ea typeface="DejaVu Sans"/>
                <a:cs typeface="Times New Roman" panose="02020603050405020304" pitchFamily="18" charset="0"/>
              </a:rPr>
              <a:t>HỌC</a:t>
            </a:r>
            <a:r>
              <a:rPr lang="en-US" sz="5400" b="1" dirty="0">
                <a:solidFill>
                  <a:srgbClr val="29532F"/>
                </a:solidFill>
                <a:latin typeface="Times New Roman" panose="02020603050405020304" pitchFamily="18" charset="0"/>
                <a:ea typeface="DejaVu Sans"/>
                <a:cs typeface="Times New Roman" panose="02020603050405020304" pitchFamily="18" charset="0"/>
              </a:rPr>
              <a:t> </a:t>
            </a:r>
            <a:r>
              <a:rPr lang="en-US" sz="5400" b="1" dirty="0" err="1">
                <a:solidFill>
                  <a:srgbClr val="29532F"/>
                </a:solidFill>
                <a:latin typeface="Times New Roman" panose="02020603050405020304" pitchFamily="18" charset="0"/>
                <a:ea typeface="DejaVu Sans"/>
                <a:cs typeface="Times New Roman" panose="02020603050405020304" pitchFamily="18" charset="0"/>
              </a:rPr>
              <a:t>MÁC</a:t>
            </a:r>
            <a:r>
              <a:rPr lang="en-US" sz="5400" b="1" dirty="0">
                <a:solidFill>
                  <a:srgbClr val="29532F"/>
                </a:solidFill>
                <a:latin typeface="Times New Roman" panose="02020603050405020304" pitchFamily="18" charset="0"/>
                <a:ea typeface="DejaVu Sans"/>
                <a:cs typeface="Times New Roman" panose="02020603050405020304" pitchFamily="18" charset="0"/>
              </a:rPr>
              <a:t> - </a:t>
            </a:r>
            <a:r>
              <a:rPr lang="en-US" sz="5400" b="1" dirty="0" err="1">
                <a:solidFill>
                  <a:srgbClr val="29532F"/>
                </a:solidFill>
                <a:latin typeface="Times New Roman" panose="02020603050405020304" pitchFamily="18" charset="0"/>
                <a:ea typeface="DejaVu Sans"/>
                <a:cs typeface="Times New Roman" panose="02020603050405020304" pitchFamily="18" charset="0"/>
              </a:rPr>
              <a:t>LÊNIN</a:t>
            </a:r>
            <a:endParaRPr lang="en-US" sz="5400" b="1" dirty="0">
              <a:solidFill>
                <a:srgbClr val="29532F"/>
              </a:solidFill>
              <a:latin typeface="Times New Roman" panose="02020603050405020304" pitchFamily="18" charset="0"/>
              <a:ea typeface="DejaVu Sans"/>
              <a:cs typeface="Times New Roman" panose="02020603050405020304" pitchFamily="18" charset="0"/>
            </a:endParaRPr>
          </a:p>
        </p:txBody>
      </p:sp>
      <p:sp>
        <p:nvSpPr>
          <p:cNvPr id="17" name="TextBox 16">
            <a:extLst>
              <a:ext uri="{FF2B5EF4-FFF2-40B4-BE49-F238E27FC236}">
                <a16:creationId xmlns:a16="http://schemas.microsoft.com/office/drawing/2014/main" id="{4276B6B3-6CE4-4716-8678-04EDC0F80E1A}"/>
              </a:ext>
            </a:extLst>
          </p:cNvPr>
          <p:cNvSpPr txBox="1"/>
          <p:nvPr/>
        </p:nvSpPr>
        <p:spPr>
          <a:xfrm>
            <a:off x="1817960" y="4351983"/>
            <a:ext cx="2668043" cy="6232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defTabSz="685800"/>
            <a:r>
              <a:rPr lang="en-US" b="1" dirty="0" err="1">
                <a:solidFill>
                  <a:srgbClr val="29532F"/>
                </a:solidFill>
                <a:latin typeface="Calibri Light" panose="020F0302020204030204"/>
                <a:ea typeface="DejaVu Sans"/>
                <a:cs typeface="Calibri"/>
              </a:rPr>
              <a:t>Giảng</a:t>
            </a:r>
            <a:r>
              <a:rPr lang="en-US" b="1" dirty="0">
                <a:solidFill>
                  <a:srgbClr val="29532F"/>
                </a:solidFill>
                <a:latin typeface="Calibri Light" panose="020F0302020204030204"/>
                <a:ea typeface="DejaVu Sans"/>
                <a:cs typeface="Calibri"/>
              </a:rPr>
              <a:t> </a:t>
            </a:r>
            <a:r>
              <a:rPr lang="en-US" b="1" dirty="0" err="1">
                <a:solidFill>
                  <a:srgbClr val="29532F"/>
                </a:solidFill>
                <a:latin typeface="Calibri Light" panose="020F0302020204030204"/>
                <a:ea typeface="DejaVu Sans"/>
                <a:cs typeface="Calibri"/>
              </a:rPr>
              <a:t>viên</a:t>
            </a:r>
            <a:r>
              <a:rPr lang="en-US" b="1" dirty="0">
                <a:solidFill>
                  <a:srgbClr val="29532F"/>
                </a:solidFill>
                <a:latin typeface="Calibri Light" panose="020F0302020204030204"/>
                <a:ea typeface="DejaVu Sans"/>
                <a:cs typeface="Calibri"/>
              </a:rPr>
              <a:t>: </a:t>
            </a:r>
            <a:r>
              <a:rPr lang="en-US" b="1" dirty="0" err="1">
                <a:solidFill>
                  <a:srgbClr val="29532F"/>
                </a:solidFill>
                <a:latin typeface="Calibri Light" panose="020F0302020204030204"/>
                <a:ea typeface="DejaVu Sans"/>
                <a:cs typeface="Calibri"/>
              </a:rPr>
              <a:t>Phạm</a:t>
            </a:r>
            <a:r>
              <a:rPr lang="en-US" b="1" dirty="0">
                <a:solidFill>
                  <a:srgbClr val="29532F"/>
                </a:solidFill>
                <a:latin typeface="Calibri Light" panose="020F0302020204030204"/>
                <a:ea typeface="DejaVu Sans"/>
                <a:cs typeface="Calibri"/>
              </a:rPr>
              <a:t> Minh </a:t>
            </a:r>
            <a:r>
              <a:rPr lang="en-US" b="1" dirty="0" err="1" smtClean="0">
                <a:solidFill>
                  <a:srgbClr val="29532F"/>
                </a:solidFill>
                <a:latin typeface="Calibri Light" panose="020F0302020204030204"/>
                <a:ea typeface="DejaVu Sans"/>
                <a:cs typeface="Calibri"/>
              </a:rPr>
              <a:t>Ái</a:t>
            </a:r>
            <a:endParaRPr lang="en-US" b="1" dirty="0" smtClean="0">
              <a:solidFill>
                <a:srgbClr val="29532F"/>
              </a:solidFill>
              <a:latin typeface="Calibri Light" panose="020F0302020204030204"/>
              <a:ea typeface="DejaVu Sans"/>
              <a:cs typeface="Calibri"/>
            </a:endParaRPr>
          </a:p>
          <a:p>
            <a:pPr defTabSz="685800"/>
            <a:r>
              <a:rPr lang="en-US" b="1" dirty="0" smtClean="0">
                <a:solidFill>
                  <a:srgbClr val="29532F"/>
                </a:solidFill>
                <a:latin typeface="Calibri Light" panose="020F0302020204030204"/>
                <a:ea typeface="DejaVu Sans"/>
                <a:cs typeface="Calibri"/>
              </a:rPr>
              <a:t>Email: aipm@ptit.edu.vn</a:t>
            </a:r>
            <a:endParaRPr lang="en-US" b="1" dirty="0">
              <a:solidFill>
                <a:srgbClr val="29532F"/>
              </a:solidFill>
              <a:latin typeface="Calibri Light" panose="020F0302020204030204"/>
              <a:ea typeface="DejaVu Sans"/>
              <a:cs typeface="Calibri"/>
            </a:endParaRPr>
          </a:p>
        </p:txBody>
      </p:sp>
      <p:sp>
        <p:nvSpPr>
          <p:cNvPr id="19" name="TextBox 18">
            <a:extLst>
              <a:ext uri="{FF2B5EF4-FFF2-40B4-BE49-F238E27FC236}">
                <a16:creationId xmlns:a16="http://schemas.microsoft.com/office/drawing/2014/main" id="{E5E132BA-A1C7-4249-B9D7-9F2F5B5EC298}"/>
              </a:ext>
            </a:extLst>
          </p:cNvPr>
          <p:cNvSpPr txBox="1"/>
          <p:nvPr/>
        </p:nvSpPr>
        <p:spPr>
          <a:xfrm>
            <a:off x="5445459" y="5448268"/>
            <a:ext cx="1361631"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defTabSz="685800"/>
            <a:r>
              <a:rPr lang="en-US" b="1" err="1">
                <a:solidFill>
                  <a:srgbClr val="29532F"/>
                </a:solidFill>
                <a:latin typeface="Calibri Light" panose="020F0302020204030204"/>
                <a:ea typeface="DejaVu Sans"/>
                <a:cs typeface="Calibri"/>
              </a:rPr>
              <a:t>Số</a:t>
            </a:r>
            <a:r>
              <a:rPr lang="en-US" b="1">
                <a:solidFill>
                  <a:srgbClr val="29532F"/>
                </a:solidFill>
                <a:latin typeface="Calibri Light" panose="020F0302020204030204"/>
                <a:ea typeface="DejaVu Sans"/>
                <a:cs typeface="Calibri"/>
              </a:rPr>
              <a:t> </a:t>
            </a:r>
            <a:r>
              <a:rPr lang="en-US" b="1" err="1">
                <a:solidFill>
                  <a:srgbClr val="29532F"/>
                </a:solidFill>
                <a:latin typeface="Calibri Light" panose="020F0302020204030204"/>
                <a:ea typeface="DejaVu Sans"/>
                <a:cs typeface="Calibri"/>
              </a:rPr>
              <a:t>tín</a:t>
            </a:r>
            <a:r>
              <a:rPr lang="en-US" b="1">
                <a:solidFill>
                  <a:srgbClr val="29532F"/>
                </a:solidFill>
                <a:latin typeface="Calibri Light" panose="020F0302020204030204"/>
                <a:ea typeface="DejaVu Sans"/>
                <a:cs typeface="Calibri"/>
              </a:rPr>
              <a:t> </a:t>
            </a:r>
            <a:r>
              <a:rPr lang="en-US" b="1" err="1">
                <a:solidFill>
                  <a:srgbClr val="29532F"/>
                </a:solidFill>
                <a:latin typeface="Calibri Light" panose="020F0302020204030204"/>
                <a:ea typeface="DejaVu Sans"/>
                <a:cs typeface="Calibri"/>
              </a:rPr>
              <a:t>chỉ</a:t>
            </a:r>
            <a:r>
              <a:rPr lang="en-US" b="1">
                <a:solidFill>
                  <a:srgbClr val="29532F"/>
                </a:solidFill>
                <a:latin typeface="Calibri Light" panose="020F0302020204030204"/>
                <a:ea typeface="DejaVu Sans"/>
                <a:cs typeface="Calibri"/>
              </a:rPr>
              <a:t>: 03</a:t>
            </a:r>
            <a:endParaRPr lang="en-US">
              <a:solidFill>
                <a:prstClr val="black"/>
              </a:solidFill>
              <a:latin typeface="Calibri Light" panose="020F0302020204030204"/>
              <a:ea typeface="DejaVu Sans"/>
              <a:cs typeface="Calibri Light"/>
            </a:endParaRPr>
          </a:p>
        </p:txBody>
      </p:sp>
    </p:spTree>
    <p:extLst>
      <p:ext uri="{BB962C8B-B14F-4D97-AF65-F5344CB8AC3E}">
        <p14:creationId xmlns:p14="http://schemas.microsoft.com/office/powerpoint/2010/main" val="14981736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030AFCF-2D52-15C3-5E71-9964E9587C50}"/>
              </a:ext>
            </a:extLst>
          </p:cNvPr>
          <p:cNvSpPr/>
          <p:nvPr/>
        </p:nvSpPr>
        <p:spPr>
          <a:xfrm>
            <a:off x="800100" y="-35328"/>
            <a:ext cx="10553700" cy="918905"/>
          </a:xfrm>
          <a:prstGeom prst="rect">
            <a:avLst/>
          </a:prstGeom>
          <a:solidFill>
            <a:schemeClr val="accent1">
              <a:lumMod val="75000"/>
            </a:schemeClr>
          </a:solidFill>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2600" b="0" i="0" u="none" strike="noStrike" kern="1200" cap="none" spc="0" normalizeH="0" baseline="0" noProof="0" dirty="0">
              <a:ln>
                <a:noFill/>
              </a:ln>
              <a:solidFill>
                <a:srgbClr val="FFFF00"/>
              </a:solidFill>
              <a:effectLst/>
              <a:uLnTx/>
              <a:uFillTx/>
              <a:latin typeface="Bahnschrift Light Condensed" panose="020B0502040204020203" pitchFamily="34" charset="0"/>
              <a:ea typeface="+mn-ea"/>
              <a:cs typeface="+mn-cs"/>
            </a:endParaRPr>
          </a:p>
        </p:txBody>
      </p:sp>
      <p:sp>
        <p:nvSpPr>
          <p:cNvPr id="12" name="Rectangle: Rounded Corners 11">
            <a:extLst>
              <a:ext uri="{FF2B5EF4-FFF2-40B4-BE49-F238E27FC236}">
                <a16:creationId xmlns:a16="http://schemas.microsoft.com/office/drawing/2014/main" id="{DDFDD1A7-2A99-BBA7-A9CC-BCD620137441}"/>
              </a:ext>
            </a:extLst>
          </p:cNvPr>
          <p:cNvSpPr/>
          <p:nvPr/>
        </p:nvSpPr>
        <p:spPr>
          <a:xfrm>
            <a:off x="832208" y="1009848"/>
            <a:ext cx="4787756" cy="617816"/>
          </a:xfrm>
          <a:prstGeom prst="round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err="1" smtClean="0">
                <a:solidFill>
                  <a:prstClr val="black"/>
                </a:solidFill>
                <a:latin typeface="Bahnschrift Light Condensed" panose="020B0502040204020203" pitchFamily="34" charset="0"/>
              </a:rPr>
              <a:t>Quan</a:t>
            </a:r>
            <a:r>
              <a:rPr lang="en-US" sz="2800" dirty="0" smtClean="0">
                <a:solidFill>
                  <a:prstClr val="black"/>
                </a:solidFill>
                <a:latin typeface="Bahnschrift Light Condensed" panose="020B0502040204020203" pitchFamily="34" charset="0"/>
              </a:rPr>
              <a:t> </a:t>
            </a:r>
            <a:r>
              <a:rPr lang="en-US" sz="2800" dirty="0" err="1" smtClean="0">
                <a:solidFill>
                  <a:prstClr val="black"/>
                </a:solidFill>
                <a:latin typeface="Bahnschrift Light Condensed" panose="020B0502040204020203" pitchFamily="34" charset="0"/>
              </a:rPr>
              <a:t>niệm</a:t>
            </a:r>
            <a:r>
              <a:rPr lang="en-US" sz="2800" dirty="0" smtClean="0">
                <a:solidFill>
                  <a:prstClr val="black"/>
                </a:solidFill>
                <a:latin typeface="Bahnschrift Light Condensed" panose="020B0502040204020203" pitchFamily="34" charset="0"/>
              </a:rPr>
              <a:t> </a:t>
            </a:r>
            <a:r>
              <a:rPr lang="en-US" sz="2800" dirty="0" err="1" smtClean="0">
                <a:solidFill>
                  <a:prstClr val="black"/>
                </a:solidFill>
                <a:latin typeface="Bahnschrift Light Condensed" panose="020B0502040204020203" pitchFamily="34" charset="0"/>
              </a:rPr>
              <a:t>của</a:t>
            </a:r>
            <a:r>
              <a:rPr lang="en-US" sz="2800" dirty="0" smtClean="0">
                <a:solidFill>
                  <a:prstClr val="black"/>
                </a:solidFill>
                <a:latin typeface="Bahnschrift Light Condensed" panose="020B0502040204020203" pitchFamily="34" charset="0"/>
              </a:rPr>
              <a:t> </a:t>
            </a:r>
            <a:r>
              <a:rPr lang="en-US" sz="2800" dirty="0" err="1" smtClean="0">
                <a:solidFill>
                  <a:prstClr val="black"/>
                </a:solidFill>
                <a:latin typeface="Bahnschrift Light Condensed" panose="020B0502040204020203" pitchFamily="34" charset="0"/>
              </a:rPr>
              <a:t>chủ</a:t>
            </a:r>
            <a:r>
              <a:rPr lang="en-US" sz="2800" dirty="0" smtClean="0">
                <a:solidFill>
                  <a:prstClr val="black"/>
                </a:solidFill>
                <a:latin typeface="Bahnschrift Light Condensed" panose="020B0502040204020203" pitchFamily="34" charset="0"/>
              </a:rPr>
              <a:t> </a:t>
            </a:r>
            <a:r>
              <a:rPr lang="en-US" sz="2800" dirty="0" err="1" smtClean="0">
                <a:solidFill>
                  <a:prstClr val="black"/>
                </a:solidFill>
                <a:latin typeface="Bahnschrift Light Condensed" panose="020B0502040204020203" pitchFamily="34" charset="0"/>
              </a:rPr>
              <a:t>nghĩa</a:t>
            </a:r>
            <a:r>
              <a:rPr lang="en-US" sz="2800" dirty="0" smtClean="0">
                <a:solidFill>
                  <a:prstClr val="black"/>
                </a:solidFill>
                <a:latin typeface="Bahnschrift Light Condensed" panose="020B0502040204020203" pitchFamily="34" charset="0"/>
              </a:rPr>
              <a:t> </a:t>
            </a:r>
            <a:r>
              <a:rPr lang="en-US" sz="2800" dirty="0" err="1" smtClean="0">
                <a:solidFill>
                  <a:prstClr val="black"/>
                </a:solidFill>
                <a:latin typeface="Bahnschrift Light Condensed" panose="020B0502040204020203" pitchFamily="34" charset="0"/>
              </a:rPr>
              <a:t>duy</a:t>
            </a:r>
            <a:r>
              <a:rPr lang="en-US" sz="2800" dirty="0" smtClean="0">
                <a:solidFill>
                  <a:prstClr val="black"/>
                </a:solidFill>
                <a:latin typeface="Bahnschrift Light Condensed" panose="020B0502040204020203" pitchFamily="34" charset="0"/>
              </a:rPr>
              <a:t> </a:t>
            </a:r>
            <a:r>
              <a:rPr lang="en-US" sz="2800" dirty="0" err="1" smtClean="0">
                <a:solidFill>
                  <a:prstClr val="black"/>
                </a:solidFill>
                <a:latin typeface="Bahnschrift Light Condensed" panose="020B0502040204020203" pitchFamily="34" charset="0"/>
              </a:rPr>
              <a:t>tâm</a:t>
            </a:r>
            <a:r>
              <a:rPr kumimoji="0" lang="en-US" sz="2800" b="0" i="0" u="none" strike="noStrike" kern="1200" cap="none" spc="0" normalizeH="0" baseline="0" noProof="0" dirty="0" smtClean="0">
                <a:ln>
                  <a:noFill/>
                </a:ln>
                <a:solidFill>
                  <a:prstClr val="black"/>
                </a:solidFill>
                <a:effectLst/>
                <a:uLnTx/>
                <a:uFillTx/>
                <a:latin typeface="Bahnschrift Light Condensed" panose="020B0502040204020203" pitchFamily="34" charset="0"/>
                <a:ea typeface="+mn-ea"/>
                <a:cs typeface="+mn-cs"/>
              </a:rPr>
              <a:t> </a:t>
            </a:r>
            <a:endParaRPr kumimoji="0" lang="vi-VN"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mn-ea"/>
              <a:cs typeface="+mn-cs"/>
            </a:endParaRPr>
          </a:p>
        </p:txBody>
      </p:sp>
      <p:sp>
        <p:nvSpPr>
          <p:cNvPr id="31" name="Text Box 6">
            <a:extLst>
              <a:ext uri="{FF2B5EF4-FFF2-40B4-BE49-F238E27FC236}">
                <a16:creationId xmlns:a16="http://schemas.microsoft.com/office/drawing/2014/main" id="{B032E534-C104-6E17-185C-B47C05614B20}"/>
              </a:ext>
            </a:extLst>
          </p:cNvPr>
          <p:cNvSpPr txBox="1">
            <a:spLocks noChangeArrowheads="1"/>
          </p:cNvSpPr>
          <p:nvPr/>
        </p:nvSpPr>
        <p:spPr bwMode="gray">
          <a:xfrm>
            <a:off x="924674" y="177902"/>
            <a:ext cx="1042912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1.1. </a:t>
            </a:r>
            <a:r>
              <a:rPr kumimoji="0" lang="en-US" sz="26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Quan</a:t>
            </a:r>
            <a:r>
              <a:rPr kumimoji="0" lang="en-US" sz="2600" b="0"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26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niệm</a:t>
            </a:r>
            <a:r>
              <a:rPr kumimoji="0" lang="en-US" sz="2600" b="0"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26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của</a:t>
            </a:r>
            <a:r>
              <a:rPr kumimoji="0" lang="en-US" sz="2600" b="0"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26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chủ</a:t>
            </a:r>
            <a:r>
              <a:rPr kumimoji="0" lang="en-US" sz="2600" b="0"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26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nghĩa</a:t>
            </a:r>
            <a:r>
              <a:rPr kumimoji="0" lang="en-US" sz="2600" b="0"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26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duy</a:t>
            </a:r>
            <a:r>
              <a:rPr kumimoji="0" lang="en-US" sz="2600" b="0"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26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tâm</a:t>
            </a:r>
            <a:r>
              <a:rPr kumimoji="0" lang="en-US" sz="2600" b="0"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26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và</a:t>
            </a:r>
            <a:r>
              <a:rPr kumimoji="0" lang="en-US" sz="2600" b="0"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26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chủ</a:t>
            </a:r>
            <a:r>
              <a:rPr kumimoji="0" lang="en-US" sz="2600" b="0"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26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nghĩa</a:t>
            </a:r>
            <a:r>
              <a:rPr kumimoji="0" lang="en-US" sz="2600" b="0"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26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duy</a:t>
            </a:r>
            <a:r>
              <a:rPr kumimoji="0" lang="en-US" sz="2600" b="0"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26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vật</a:t>
            </a:r>
            <a:r>
              <a:rPr kumimoji="0" lang="en-US" sz="2600" b="0"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26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trước</a:t>
            </a:r>
            <a:r>
              <a:rPr kumimoji="0" lang="en-US" sz="2600" b="0"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C. </a:t>
            </a:r>
            <a:r>
              <a:rPr kumimoji="0" lang="en-US" sz="26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Mác</a:t>
            </a:r>
            <a:r>
              <a:rPr kumimoji="0" lang="en-US" sz="2600" b="0"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26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về</a:t>
            </a:r>
            <a:r>
              <a:rPr kumimoji="0" lang="en-US" sz="2600" b="0"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26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phạm</a:t>
            </a:r>
            <a:r>
              <a:rPr kumimoji="0" lang="en-US" sz="2600" b="0"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26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trù</a:t>
            </a:r>
            <a:r>
              <a:rPr kumimoji="0" lang="en-US" sz="2600" b="0"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26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vật</a:t>
            </a:r>
            <a:r>
              <a:rPr kumimoji="0" lang="en-US" sz="2600" b="0"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26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chất</a:t>
            </a:r>
            <a:r>
              <a:rPr kumimoji="0" lang="en-US" sz="2600" b="0"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a:t>
            </a:r>
            <a:endParaRPr kumimoji="0" lang="en-US" sz="2600" b="0" i="0" u="none" strike="noStrike" kern="1200" cap="none" spc="0" normalizeH="0" baseline="0" noProof="0" dirty="0">
              <a:ln>
                <a:noFill/>
              </a:ln>
              <a:solidFill>
                <a:prstClr val="white"/>
              </a:solidFill>
              <a:effectLst/>
              <a:uLnTx/>
              <a:uFillTx/>
              <a:latin typeface="Bahnschrift Light Condensed" panose="020B0502040204020203" pitchFamily="34" charset="0"/>
              <a:ea typeface="+mn-ea"/>
              <a:cs typeface="+mn-cs"/>
            </a:endParaRPr>
          </a:p>
        </p:txBody>
      </p:sp>
      <p:sp>
        <p:nvSpPr>
          <p:cNvPr id="32" name="Rectangle: Rounded Corners 11">
            <a:extLst>
              <a:ext uri="{FF2B5EF4-FFF2-40B4-BE49-F238E27FC236}">
                <a16:creationId xmlns:a16="http://schemas.microsoft.com/office/drawing/2014/main" id="{DDFDD1A7-2A99-BBA7-A9CC-BCD620137441}"/>
              </a:ext>
            </a:extLst>
          </p:cNvPr>
          <p:cNvSpPr/>
          <p:nvPr/>
        </p:nvSpPr>
        <p:spPr>
          <a:xfrm>
            <a:off x="1756881" y="2115671"/>
            <a:ext cx="8763855" cy="3021408"/>
          </a:xfrm>
          <a:prstGeom prst="roundRect">
            <a:avLst/>
          </a:prstGeom>
          <a:solidFill>
            <a:schemeClr val="accent4">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err="1" smtClean="0">
                <a:solidFill>
                  <a:prstClr val="black"/>
                </a:solidFill>
                <a:latin typeface="Bahnschrift Light Condensed" panose="020B0502040204020203" pitchFamily="34" charset="0"/>
              </a:rPr>
              <a:t>Quan</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niệm</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của</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chủ</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nghĩa</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duy</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tâm</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thừa</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nhận</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sự</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tồn</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tại</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của</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thế</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giới</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các</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sự</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vật</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hiện</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tượng</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nhưng</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không</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thừa</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nhận</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đặc</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trưng</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tự</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thân</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tồn</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tại</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của</a:t>
            </a:r>
            <a:r>
              <a:rPr lang="en-US" sz="3200" dirty="0" smtClean="0">
                <a:solidFill>
                  <a:prstClr val="black"/>
                </a:solidFill>
                <a:latin typeface="Bahnschrift Light Condensed" panose="020B0502040204020203" pitchFamily="34" charset="0"/>
              </a:rPr>
              <a:t> </a:t>
            </a:r>
            <a:r>
              <a:rPr lang="en-US" sz="3200" dirty="0" err="1" smtClean="0">
                <a:solidFill>
                  <a:prstClr val="black"/>
                </a:solidFill>
                <a:latin typeface="Bahnschrift Light Condensed" panose="020B0502040204020203" pitchFamily="34" charset="0"/>
              </a:rPr>
              <a:t>chúng</a:t>
            </a:r>
            <a:r>
              <a:rPr kumimoji="0" lang="en-US" sz="3200" b="0" i="0" u="none" strike="noStrike" kern="1200" cap="none" spc="0" normalizeH="0" baseline="0" noProof="0" dirty="0" smtClean="0">
                <a:ln>
                  <a:noFill/>
                </a:ln>
                <a:solidFill>
                  <a:prstClr val="black"/>
                </a:solidFill>
                <a:effectLst/>
                <a:uLnTx/>
                <a:uFillTx/>
                <a:latin typeface="Bahnschrift Light Condensed" panose="020B0502040204020203" pitchFamily="34" charset="0"/>
              </a:rPr>
              <a:t> </a:t>
            </a:r>
            <a:endParaRPr kumimoji="0" lang="vi-VN" sz="3200" b="0" i="0" u="none" strike="noStrike" kern="1200" cap="none" spc="0" normalizeH="0" baseline="0" noProof="0" dirty="0">
              <a:ln>
                <a:noFill/>
              </a:ln>
              <a:solidFill>
                <a:prstClr val="black"/>
              </a:solidFill>
              <a:effectLst/>
              <a:uLnTx/>
              <a:uFillTx/>
              <a:latin typeface="Bahnschrift Light Condensed" panose="020B0502040204020203" pitchFamily="34" charset="0"/>
            </a:endParaRPr>
          </a:p>
        </p:txBody>
      </p:sp>
    </p:spTree>
    <p:extLst>
      <p:ext uri="{BB962C8B-B14F-4D97-AF65-F5344CB8AC3E}">
        <p14:creationId xmlns:p14="http://schemas.microsoft.com/office/powerpoint/2010/main" val="203232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arn(inVertical)">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958541-1DB1-4C3C-A0A5-D61527C42A90}"/>
              </a:ext>
            </a:extLst>
          </p:cNvPr>
          <p:cNvSpPr txBox="1"/>
          <p:nvPr/>
        </p:nvSpPr>
        <p:spPr>
          <a:xfrm>
            <a:off x="724398" y="1518558"/>
            <a:ext cx="389708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prstClr val="black"/>
              </a:solidFill>
              <a:effectLst/>
              <a:uLnTx/>
              <a:uFillTx/>
              <a:latin typeface="Calibri Light"/>
              <a:ea typeface="+mn-ea"/>
              <a:cs typeface="Cordia New"/>
            </a:endParaRPr>
          </a:p>
        </p:txBody>
      </p:sp>
      <p:sp>
        <p:nvSpPr>
          <p:cNvPr id="6" name="TextBox 5">
            <a:extLst>
              <a:ext uri="{FF2B5EF4-FFF2-40B4-BE49-F238E27FC236}">
                <a16:creationId xmlns:a16="http://schemas.microsoft.com/office/drawing/2014/main" id="{E284C978-A988-4187-8174-FFA7E47DC21C}"/>
              </a:ext>
            </a:extLst>
          </p:cNvPr>
          <p:cNvSpPr txBox="1"/>
          <p:nvPr/>
        </p:nvSpPr>
        <p:spPr>
          <a:xfrm>
            <a:off x="364757" y="333153"/>
            <a:ext cx="10916268" cy="523220"/>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Quan</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niệm</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của</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chủ</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nghĩa</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duy</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tâm</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và</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chủ</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nghĩa</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duy</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vật</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trước</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Mác</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về</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phạm</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trù</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vật</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chất</a:t>
            </a:r>
            <a:endParaRPr kumimoji="0" lang="en-US" sz="28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endParaRPr>
          </a:p>
        </p:txBody>
      </p:sp>
      <p:pic>
        <p:nvPicPr>
          <p:cNvPr id="11" name="Picture 11" descr="Diagram&#10;&#10;Description automatically generated">
            <a:extLst>
              <a:ext uri="{FF2B5EF4-FFF2-40B4-BE49-F238E27FC236}">
                <a16:creationId xmlns:a16="http://schemas.microsoft.com/office/drawing/2014/main" id="{BE6CC28D-4BEE-40F6-A84E-20F3B654A17B}"/>
              </a:ext>
            </a:extLst>
          </p:cNvPr>
          <p:cNvPicPr>
            <a:picLocks noChangeAspect="1"/>
          </p:cNvPicPr>
          <p:nvPr/>
        </p:nvPicPr>
        <p:blipFill>
          <a:blip r:embed="rId3"/>
          <a:stretch>
            <a:fillRect/>
          </a:stretch>
        </p:blipFill>
        <p:spPr>
          <a:xfrm>
            <a:off x="8011886" y="3801440"/>
            <a:ext cx="1937658" cy="1680485"/>
          </a:xfrm>
          <a:prstGeom prst="rect">
            <a:avLst/>
          </a:prstGeom>
        </p:spPr>
      </p:pic>
      <p:pic>
        <p:nvPicPr>
          <p:cNvPr id="9" name="Picture 9" descr="Icon&#10;&#10;Description automatically generated">
            <a:extLst>
              <a:ext uri="{FF2B5EF4-FFF2-40B4-BE49-F238E27FC236}">
                <a16:creationId xmlns:a16="http://schemas.microsoft.com/office/drawing/2014/main" id="{11A3F201-C0A5-4896-BCE3-489D054BAA84}"/>
              </a:ext>
            </a:extLst>
          </p:cNvPr>
          <p:cNvPicPr>
            <a:picLocks noChangeAspect="1"/>
          </p:cNvPicPr>
          <p:nvPr/>
        </p:nvPicPr>
        <p:blipFill>
          <a:blip r:embed="rId4"/>
          <a:stretch>
            <a:fillRect/>
          </a:stretch>
        </p:blipFill>
        <p:spPr>
          <a:xfrm>
            <a:off x="905322" y="2443914"/>
            <a:ext cx="3596557" cy="2390927"/>
          </a:xfrm>
          <a:prstGeom prst="rect">
            <a:avLst/>
          </a:prstGeom>
        </p:spPr>
      </p:pic>
      <p:sp>
        <p:nvSpPr>
          <p:cNvPr id="12" name="TextBox 11">
            <a:extLst>
              <a:ext uri="{FF2B5EF4-FFF2-40B4-BE49-F238E27FC236}">
                <a16:creationId xmlns:a16="http://schemas.microsoft.com/office/drawing/2014/main" id="{BECDA204-2078-46EA-92C2-1E675FADCA78}"/>
              </a:ext>
            </a:extLst>
          </p:cNvPr>
          <p:cNvSpPr txBox="1"/>
          <p:nvPr/>
        </p:nvSpPr>
        <p:spPr>
          <a:xfrm>
            <a:off x="364757" y="4800427"/>
            <a:ext cx="4961544" cy="1323439"/>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Thuyết</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Âm</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Dương</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cho</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rằng</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có</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hai</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lực</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lượng</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âm</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dương</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đối</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lập</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nhau</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nhưng</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lại</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gắn</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bó</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cố</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kết</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với</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nhau</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trong</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mọi</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vật</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là</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khởi</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nguyên</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của</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mọi</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sự</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sinh</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thành</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biến</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hóa</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p>
        </p:txBody>
      </p:sp>
      <p:sp>
        <p:nvSpPr>
          <p:cNvPr id="13" name="TextBox 12">
            <a:extLst>
              <a:ext uri="{FF2B5EF4-FFF2-40B4-BE49-F238E27FC236}">
                <a16:creationId xmlns:a16="http://schemas.microsoft.com/office/drawing/2014/main" id="{1AA11C84-4E68-4635-8ABB-D61A36C6A101}"/>
              </a:ext>
            </a:extLst>
          </p:cNvPr>
          <p:cNvSpPr txBox="1"/>
          <p:nvPr/>
        </p:nvSpPr>
        <p:spPr>
          <a:xfrm>
            <a:off x="6029032" y="5574526"/>
            <a:ext cx="5987142" cy="1002299"/>
          </a:xfrm>
          <a:prstGeom prst="rect">
            <a:avLst/>
          </a:prstGeom>
          <a:solidFill>
            <a:schemeClr val="accent4">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T</a:t>
            </a:r>
            <a:r>
              <a:rPr kumimoji="0" lang="vi-VN"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huyết Ngũ Hành </a:t>
            </a:r>
            <a:r>
              <a:rPr kumimoji="0" lang="en-US" sz="20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coi</a:t>
            </a:r>
            <a:r>
              <a:rPr kumimoji="0" lang="vi-VN"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năm yếu tố: Kim, </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M</a:t>
            </a:r>
            <a:r>
              <a:rPr kumimoji="0" lang="vi-VN"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ộc, </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T</a:t>
            </a:r>
            <a:r>
              <a:rPr kumimoji="0" lang="vi-VN"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hủy, </a:t>
            </a:r>
            <a:r>
              <a:rPr kumimoji="0" lang="en-US"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H</a:t>
            </a:r>
            <a:r>
              <a:rPr kumimoji="0" lang="vi-VN" sz="20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ỏa, Thổ là những yếu tố khởi nguyên cấu tạo nên mọi vật. </a:t>
            </a:r>
          </a:p>
        </p:txBody>
      </p:sp>
      <p:sp>
        <p:nvSpPr>
          <p:cNvPr id="17" name="Rectangle: Rounded Corners 16">
            <a:extLst>
              <a:ext uri="{FF2B5EF4-FFF2-40B4-BE49-F238E27FC236}">
                <a16:creationId xmlns:a16="http://schemas.microsoft.com/office/drawing/2014/main" id="{D000818F-6FEE-4F01-836E-5D7A218AF6E1}"/>
              </a:ext>
            </a:extLst>
          </p:cNvPr>
          <p:cNvSpPr/>
          <p:nvPr/>
        </p:nvSpPr>
        <p:spPr>
          <a:xfrm>
            <a:off x="805543" y="1900719"/>
            <a:ext cx="3820885" cy="56767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Bahnschrift SemiBold Condensed" panose="020B0502040204020203" pitchFamily="34" charset="0"/>
                <a:cs typeface="Calibri Light"/>
              </a:rPr>
              <a:t>Phương </a:t>
            </a:r>
            <a:r>
              <a:rPr kumimoji="0" lang="en-US" sz="2400" b="1" i="0" u="none" strike="noStrike" kern="1200" cap="none" spc="0" normalizeH="0" baseline="0" noProof="0" dirty="0" err="1">
                <a:ln>
                  <a:noFill/>
                </a:ln>
                <a:solidFill>
                  <a:prstClr val="black"/>
                </a:solidFill>
                <a:effectLst/>
                <a:uLnTx/>
                <a:uFillTx/>
                <a:latin typeface="Bahnschrift SemiBold Condensed" panose="020B0502040204020203" pitchFamily="34" charset="0"/>
                <a:cs typeface="Calibri Light"/>
              </a:rPr>
              <a:t>Đông</a:t>
            </a:r>
            <a:r>
              <a:rPr kumimoji="0" lang="en-US" sz="2400" b="1" i="0" u="none" strike="noStrike" kern="1200" cap="none" spc="0" normalizeH="0" baseline="0" noProof="0" dirty="0">
                <a:ln>
                  <a:noFill/>
                </a:ln>
                <a:solidFill>
                  <a:prstClr val="black"/>
                </a:solidFill>
                <a:effectLst/>
                <a:uLnTx/>
                <a:uFillTx/>
                <a:latin typeface="Bahnschrift SemiBold Condensed" panose="020B0502040204020203" pitchFamily="34" charset="0"/>
                <a:cs typeface="Calibri Light"/>
              </a:rPr>
              <a:t> </a:t>
            </a:r>
            <a:r>
              <a:rPr kumimoji="0" lang="en-US" sz="2400" b="1" i="0" u="none" strike="noStrike" kern="1200" cap="none" spc="0" normalizeH="0" baseline="0" noProof="0" dirty="0" err="1">
                <a:ln>
                  <a:noFill/>
                </a:ln>
                <a:solidFill>
                  <a:prstClr val="black"/>
                </a:solidFill>
                <a:effectLst/>
                <a:uLnTx/>
                <a:uFillTx/>
                <a:latin typeface="Bahnschrift SemiBold Condensed" panose="020B0502040204020203" pitchFamily="34" charset="0"/>
                <a:cs typeface="Calibri Light"/>
              </a:rPr>
              <a:t>cổ</a:t>
            </a:r>
            <a:r>
              <a:rPr kumimoji="0" lang="en-US" sz="2400" b="1" i="0" u="none" strike="noStrike" kern="1200" cap="none" spc="0" normalizeH="0" baseline="0" noProof="0" dirty="0">
                <a:ln>
                  <a:noFill/>
                </a:ln>
                <a:solidFill>
                  <a:prstClr val="black"/>
                </a:solidFill>
                <a:effectLst/>
                <a:uLnTx/>
                <a:uFillTx/>
                <a:latin typeface="Bahnschrift SemiBold Condensed" panose="020B0502040204020203" pitchFamily="34" charset="0"/>
                <a:cs typeface="Calibri Light"/>
              </a:rPr>
              <a:t> </a:t>
            </a:r>
            <a:r>
              <a:rPr kumimoji="0" lang="en-US" sz="2400" b="1" i="0" u="none" strike="noStrike" kern="1200" cap="none" spc="0" normalizeH="0" baseline="0" noProof="0" dirty="0" err="1">
                <a:ln>
                  <a:noFill/>
                </a:ln>
                <a:solidFill>
                  <a:prstClr val="black"/>
                </a:solidFill>
                <a:effectLst/>
                <a:uLnTx/>
                <a:uFillTx/>
                <a:latin typeface="Bahnschrift SemiBold Condensed" panose="020B0502040204020203" pitchFamily="34" charset="0"/>
                <a:cs typeface="Calibri Light"/>
              </a:rPr>
              <a:t>đại</a:t>
            </a:r>
            <a:endParaRPr kumimoji="0" lang="en-US" sz="24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mn-lt"/>
              <a:cs typeface="Calibri" panose="020F0502020204030204" pitchFamily="34" charset="0"/>
            </a:endParaRPr>
          </a:p>
        </p:txBody>
      </p:sp>
      <p:pic>
        <p:nvPicPr>
          <p:cNvPr id="2" name="Picture 1"/>
          <p:cNvPicPr>
            <a:picLocks noChangeAspect="1"/>
          </p:cNvPicPr>
          <p:nvPr/>
        </p:nvPicPr>
        <p:blipFill>
          <a:blip r:embed="rId5"/>
          <a:stretch>
            <a:fillRect/>
          </a:stretch>
        </p:blipFill>
        <p:spPr>
          <a:xfrm>
            <a:off x="9501574" y="1534276"/>
            <a:ext cx="2514600" cy="1819275"/>
          </a:xfrm>
          <a:prstGeom prst="rect">
            <a:avLst/>
          </a:prstGeom>
        </p:spPr>
      </p:pic>
      <p:sp>
        <p:nvSpPr>
          <p:cNvPr id="14" name="Rectangle: Rounded Corners 11">
            <a:extLst>
              <a:ext uri="{FF2B5EF4-FFF2-40B4-BE49-F238E27FC236}">
                <a16:creationId xmlns:a16="http://schemas.microsoft.com/office/drawing/2014/main" id="{DDFDD1A7-2A99-BBA7-A9CC-BCD620137441}"/>
              </a:ext>
            </a:extLst>
          </p:cNvPr>
          <p:cNvSpPr/>
          <p:nvPr/>
        </p:nvSpPr>
        <p:spPr>
          <a:xfrm>
            <a:off x="832208" y="1009848"/>
            <a:ext cx="4787756" cy="617816"/>
          </a:xfrm>
          <a:prstGeom prst="round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err="1" smtClean="0">
                <a:solidFill>
                  <a:prstClr val="black"/>
                </a:solidFill>
                <a:latin typeface="Bahnschrift Light Condensed" panose="020B0502040204020203" pitchFamily="34" charset="0"/>
              </a:rPr>
              <a:t>Quan</a:t>
            </a:r>
            <a:r>
              <a:rPr lang="en-US" sz="2800" dirty="0" smtClean="0">
                <a:solidFill>
                  <a:prstClr val="black"/>
                </a:solidFill>
                <a:latin typeface="Bahnschrift Light Condensed" panose="020B0502040204020203" pitchFamily="34" charset="0"/>
              </a:rPr>
              <a:t> </a:t>
            </a:r>
            <a:r>
              <a:rPr lang="en-US" sz="2800" dirty="0" err="1" smtClean="0">
                <a:solidFill>
                  <a:prstClr val="black"/>
                </a:solidFill>
                <a:latin typeface="Bahnschrift Light Condensed" panose="020B0502040204020203" pitchFamily="34" charset="0"/>
              </a:rPr>
              <a:t>niệm</a:t>
            </a:r>
            <a:r>
              <a:rPr lang="en-US" sz="2800" dirty="0" smtClean="0">
                <a:solidFill>
                  <a:prstClr val="black"/>
                </a:solidFill>
                <a:latin typeface="Bahnschrift Light Condensed" panose="020B0502040204020203" pitchFamily="34" charset="0"/>
              </a:rPr>
              <a:t> </a:t>
            </a:r>
            <a:r>
              <a:rPr lang="en-US" sz="2800" dirty="0" err="1" smtClean="0">
                <a:solidFill>
                  <a:prstClr val="black"/>
                </a:solidFill>
                <a:latin typeface="Bahnschrift Light Condensed" panose="020B0502040204020203" pitchFamily="34" charset="0"/>
              </a:rPr>
              <a:t>của</a:t>
            </a:r>
            <a:r>
              <a:rPr lang="en-US" sz="2800" dirty="0" smtClean="0">
                <a:solidFill>
                  <a:prstClr val="black"/>
                </a:solidFill>
                <a:latin typeface="Bahnschrift Light Condensed" panose="020B0502040204020203" pitchFamily="34" charset="0"/>
              </a:rPr>
              <a:t> CNDV </a:t>
            </a:r>
            <a:r>
              <a:rPr lang="en-US" sz="2800" dirty="0" err="1" smtClean="0">
                <a:solidFill>
                  <a:prstClr val="black"/>
                </a:solidFill>
                <a:latin typeface="Bahnschrift Light Condensed" panose="020B0502040204020203" pitchFamily="34" charset="0"/>
              </a:rPr>
              <a:t>trước</a:t>
            </a:r>
            <a:r>
              <a:rPr lang="en-US" sz="2800" dirty="0" smtClean="0">
                <a:solidFill>
                  <a:prstClr val="black"/>
                </a:solidFill>
                <a:latin typeface="Bahnschrift Light Condensed" panose="020B0502040204020203" pitchFamily="34" charset="0"/>
              </a:rPr>
              <a:t> </a:t>
            </a:r>
            <a:r>
              <a:rPr lang="en-US" sz="2800" dirty="0" err="1" smtClean="0">
                <a:solidFill>
                  <a:prstClr val="black"/>
                </a:solidFill>
                <a:latin typeface="Bahnschrift Light Condensed" panose="020B0502040204020203" pitchFamily="34" charset="0"/>
              </a:rPr>
              <a:t>Mác</a:t>
            </a:r>
            <a:r>
              <a:rPr kumimoji="0" lang="en-US" sz="2800" b="0" i="0" u="none" strike="noStrike" kern="1200" cap="none" spc="0" normalizeH="0" baseline="0" noProof="0" dirty="0" smtClean="0">
                <a:ln>
                  <a:noFill/>
                </a:ln>
                <a:solidFill>
                  <a:prstClr val="black"/>
                </a:solidFill>
                <a:effectLst/>
                <a:uLnTx/>
                <a:uFillTx/>
                <a:latin typeface="Bahnschrift Light Condensed" panose="020B0502040204020203" pitchFamily="34" charset="0"/>
                <a:ea typeface="+mn-ea"/>
                <a:cs typeface="+mn-cs"/>
              </a:rPr>
              <a:t> </a:t>
            </a:r>
            <a:endParaRPr kumimoji="0" lang="vi-VN"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mn-ea"/>
              <a:cs typeface="+mn-cs"/>
            </a:endParaRPr>
          </a:p>
        </p:txBody>
      </p:sp>
      <p:sp>
        <p:nvSpPr>
          <p:cNvPr id="15" name="TextBox 14">
            <a:extLst>
              <a:ext uri="{FF2B5EF4-FFF2-40B4-BE49-F238E27FC236}">
                <a16:creationId xmlns:a16="http://schemas.microsoft.com/office/drawing/2014/main" id="{179B3247-8A9A-4FB4-9938-2CD3C5509CA1}"/>
              </a:ext>
            </a:extLst>
          </p:cNvPr>
          <p:cNvSpPr txBox="1"/>
          <p:nvPr/>
        </p:nvSpPr>
        <p:spPr>
          <a:xfrm>
            <a:off x="4601658" y="2092944"/>
            <a:ext cx="5725885" cy="6536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Thuyết</a:t>
            </a:r>
            <a:r>
              <a:rPr kumimoji="0" lang="en-US" sz="24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4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tứ</a:t>
            </a:r>
            <a:r>
              <a:rPr kumimoji="0" lang="en-US" sz="24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4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đại</a:t>
            </a:r>
            <a:r>
              <a:rPr kumimoji="0" lang="en-US" sz="24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4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Ấn</a:t>
            </a:r>
            <a:r>
              <a:rPr kumimoji="0" lang="en-US" sz="24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en-US" sz="2400" b="0" i="0" u="none" strike="noStrike" kern="1200" cap="none" spc="0" normalizeH="0" baseline="0" noProof="0" dirty="0" err="1">
                <a:ln>
                  <a:noFill/>
                </a:ln>
                <a:solidFill>
                  <a:prstClr val="black"/>
                </a:solidFill>
                <a:effectLst/>
                <a:uLnTx/>
                <a:uFillTx/>
                <a:latin typeface="Bahnschrift SemiLight Condensed" panose="020B0502040204020203" pitchFamily="34" charset="0"/>
                <a:cs typeface="Calibri" panose="020F0502020204030204" pitchFamily="34" charset="0"/>
              </a:rPr>
              <a:t>Độ</a:t>
            </a:r>
            <a:r>
              <a:rPr kumimoji="0" lang="en-US" sz="24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 </a:t>
            </a:r>
            <a:r>
              <a:rPr kumimoji="0" lang="nl-NL" sz="24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rPr>
              <a:t>đất, nước, lửa, gió</a:t>
            </a:r>
            <a:r>
              <a:rPr kumimoji="0" lang="nl-NL" sz="2400" b="0" i="0" u="none" strike="noStrike" kern="1200" cap="none" spc="0" normalizeH="0" baseline="0" noProof="0" dirty="0">
                <a:ln>
                  <a:noFill/>
                </a:ln>
                <a:solidFill>
                  <a:prstClr val="black"/>
                </a:solidFill>
                <a:effectLst/>
                <a:uLnTx/>
                <a:uFillTx/>
                <a:latin typeface="Calibri Light"/>
                <a:ea typeface="+mn-ea"/>
                <a:cs typeface="Calibri" panose="020F0502020204030204" pitchFamily="34" charset="0"/>
              </a:rPr>
              <a:t> </a:t>
            </a:r>
          </a:p>
        </p:txBody>
      </p:sp>
    </p:spTree>
    <p:extLst>
      <p:ext uri="{BB962C8B-B14F-4D97-AF65-F5344CB8AC3E}">
        <p14:creationId xmlns:p14="http://schemas.microsoft.com/office/powerpoint/2010/main" val="3305346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inVertical)">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arn(inVertical)">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F4F2785C-40F0-4D8B-A3AE-8B1F7E7AE1FA}"/>
              </a:ext>
            </a:extLst>
          </p:cNvPr>
          <p:cNvSpPr/>
          <p:nvPr/>
        </p:nvSpPr>
        <p:spPr>
          <a:xfrm>
            <a:off x="1006568" y="1737245"/>
            <a:ext cx="3306579" cy="679758"/>
          </a:xfrm>
          <a:prstGeom prst="roundRect">
            <a:avLst/>
          </a:prstGeom>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Bahnschrift SemiBold Condensed" panose="020B0502040204020203" pitchFamily="34" charset="0"/>
              </a:rPr>
              <a:t>Phương </a:t>
            </a:r>
            <a:r>
              <a:rPr kumimoji="0" lang="en-US" sz="2800" b="1" i="0" u="none" strike="noStrike" kern="1200" cap="none" spc="0" normalizeH="0" baseline="0" noProof="0" dirty="0" err="1">
                <a:ln>
                  <a:noFill/>
                </a:ln>
                <a:solidFill>
                  <a:prstClr val="black"/>
                </a:solidFill>
                <a:effectLst/>
                <a:uLnTx/>
                <a:uFillTx/>
                <a:latin typeface="Bahnschrift SemiBold Condensed" panose="020B0502040204020203" pitchFamily="34" charset="0"/>
              </a:rPr>
              <a:t>Tây</a:t>
            </a:r>
            <a:r>
              <a:rPr kumimoji="0" lang="en-US" sz="2800" b="1" i="0" u="none" strike="noStrike" kern="1200" cap="none" spc="0" normalizeH="0" baseline="0" noProof="0" dirty="0">
                <a:ln>
                  <a:noFill/>
                </a:ln>
                <a:solidFill>
                  <a:prstClr val="black"/>
                </a:solidFill>
                <a:effectLst/>
                <a:uLnTx/>
                <a:uFillTx/>
                <a:latin typeface="Bahnschrift SemiBold Condensed" panose="020B0502040204020203" pitchFamily="34" charset="0"/>
              </a:rPr>
              <a:t> </a:t>
            </a:r>
            <a:r>
              <a:rPr kumimoji="0" lang="en-US" sz="2800" b="1" i="0" u="none" strike="noStrike" kern="1200" cap="none" spc="0" normalizeH="0" baseline="0" noProof="0" dirty="0" err="1">
                <a:ln>
                  <a:noFill/>
                </a:ln>
                <a:solidFill>
                  <a:prstClr val="black"/>
                </a:solidFill>
                <a:effectLst/>
                <a:uLnTx/>
                <a:uFillTx/>
                <a:latin typeface="Bahnschrift SemiBold Condensed" panose="020B0502040204020203" pitchFamily="34" charset="0"/>
              </a:rPr>
              <a:t>cổ</a:t>
            </a:r>
            <a:r>
              <a:rPr kumimoji="0" lang="en-US" sz="2800" b="1" i="0" u="none" strike="noStrike" kern="1200" cap="none" spc="0" normalizeH="0" baseline="0" noProof="0" dirty="0">
                <a:ln>
                  <a:noFill/>
                </a:ln>
                <a:solidFill>
                  <a:prstClr val="black"/>
                </a:solidFill>
                <a:effectLst/>
                <a:uLnTx/>
                <a:uFillTx/>
                <a:latin typeface="Bahnschrift SemiBold Condensed" panose="020B0502040204020203" pitchFamily="34" charset="0"/>
              </a:rPr>
              <a:t> </a:t>
            </a:r>
            <a:r>
              <a:rPr kumimoji="0" lang="en-US" sz="2800" b="1" i="0" u="none" strike="noStrike" kern="1200" cap="none" spc="0" normalizeH="0" baseline="0" noProof="0" dirty="0" err="1">
                <a:ln>
                  <a:noFill/>
                </a:ln>
                <a:solidFill>
                  <a:prstClr val="black"/>
                </a:solidFill>
                <a:effectLst/>
                <a:uLnTx/>
                <a:uFillTx/>
                <a:latin typeface="Bahnschrift SemiBold Condensed" panose="020B0502040204020203" pitchFamily="34" charset="0"/>
              </a:rPr>
              <a:t>đại</a:t>
            </a:r>
            <a:endParaRPr kumimoji="0" lang="en-US" sz="2800" b="0" i="0" u="none" strike="noStrike" kern="1200" cap="none" spc="0" normalizeH="0" baseline="0" noProof="0" dirty="0">
              <a:ln>
                <a:noFill/>
              </a:ln>
              <a:solidFill>
                <a:prstClr val="black"/>
              </a:solidFill>
              <a:effectLst/>
              <a:uLnTx/>
              <a:uFillTx/>
              <a:latin typeface="Bahnschrift SemiBold Condensed" panose="020B0502040204020203" pitchFamily="34" charset="0"/>
              <a:cs typeface="Calibri Light" panose="020F0302020204030204"/>
            </a:endParaRPr>
          </a:p>
        </p:txBody>
      </p:sp>
      <p:grpSp>
        <p:nvGrpSpPr>
          <p:cNvPr id="5" name="Group 4">
            <a:extLst>
              <a:ext uri="{FF2B5EF4-FFF2-40B4-BE49-F238E27FC236}">
                <a16:creationId xmlns:a16="http://schemas.microsoft.com/office/drawing/2014/main" id="{48C18A3B-6937-4229-8F90-7199F03171A0}"/>
              </a:ext>
            </a:extLst>
          </p:cNvPr>
          <p:cNvGrpSpPr/>
          <p:nvPr/>
        </p:nvGrpSpPr>
        <p:grpSpPr>
          <a:xfrm>
            <a:off x="2172662" y="4961042"/>
            <a:ext cx="8153400" cy="1724988"/>
            <a:chOff x="2172662" y="4961042"/>
            <a:chExt cx="8153400" cy="1724988"/>
          </a:xfrm>
        </p:grpSpPr>
        <p:pic>
          <p:nvPicPr>
            <p:cNvPr id="149" name="Picture 149" descr="A picture containing sky, accessory, necklet&#10;&#10;Description automatically generated">
              <a:extLst>
                <a:ext uri="{FF2B5EF4-FFF2-40B4-BE49-F238E27FC236}">
                  <a16:creationId xmlns:a16="http://schemas.microsoft.com/office/drawing/2014/main" id="{693A7A0C-0849-418F-97AE-7E63497B1A0A}"/>
                </a:ext>
              </a:extLst>
            </p:cNvPr>
            <p:cNvPicPr>
              <a:picLocks noChangeAspect="1"/>
            </p:cNvPicPr>
            <p:nvPr/>
          </p:nvPicPr>
          <p:blipFill>
            <a:blip r:embed="rId3"/>
            <a:stretch>
              <a:fillRect/>
            </a:stretch>
          </p:blipFill>
          <p:spPr>
            <a:xfrm>
              <a:off x="8257776" y="4961042"/>
              <a:ext cx="2068286" cy="1724988"/>
            </a:xfrm>
            <a:prstGeom prst="rect">
              <a:avLst/>
            </a:prstGeom>
          </p:spPr>
        </p:pic>
        <p:sp>
          <p:nvSpPr>
            <p:cNvPr id="150" name="TextBox 149">
              <a:extLst>
                <a:ext uri="{FF2B5EF4-FFF2-40B4-BE49-F238E27FC236}">
                  <a16:creationId xmlns:a16="http://schemas.microsoft.com/office/drawing/2014/main" id="{A67F319A-08A6-49AB-A1E0-922DB267B7E5}"/>
                </a:ext>
              </a:extLst>
            </p:cNvPr>
            <p:cNvSpPr txBox="1"/>
            <p:nvPr/>
          </p:nvSpPr>
          <p:spPr>
            <a:xfrm>
              <a:off x="2172662" y="5687466"/>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Bahnschrift SemiBold Condensed" panose="020B0502040204020203" pitchFamily="34" charset="0"/>
                  <a:cs typeface="Calibri Light"/>
                </a:rPr>
                <a:t>Đêmôcrit</a:t>
              </a:r>
              <a:endParaRPr kumimoji="0" lang="en-US" sz="2400" b="1" i="0" u="none" strike="noStrike" kern="1200" cap="none" spc="0" normalizeH="0" baseline="0" noProof="0" dirty="0">
                <a:ln>
                  <a:noFill/>
                </a:ln>
                <a:solidFill>
                  <a:prstClr val="black"/>
                </a:solidFill>
                <a:effectLst/>
                <a:uLnTx/>
                <a:uFillTx/>
                <a:latin typeface="Bahnschrift SemiBold Condensed" panose="020B0502040204020203" pitchFamily="34" charset="0"/>
                <a:cs typeface="Calibri Light"/>
              </a:endParaRPr>
            </a:p>
          </p:txBody>
        </p:sp>
        <p:sp>
          <p:nvSpPr>
            <p:cNvPr id="151" name="TextBox 150">
              <a:extLst>
                <a:ext uri="{FF2B5EF4-FFF2-40B4-BE49-F238E27FC236}">
                  <a16:creationId xmlns:a16="http://schemas.microsoft.com/office/drawing/2014/main" id="{12B540A3-5F57-413F-AA9D-DB2580C89961}"/>
                </a:ext>
              </a:extLst>
            </p:cNvPr>
            <p:cNvSpPr txBox="1"/>
            <p:nvPr/>
          </p:nvSpPr>
          <p:spPr>
            <a:xfrm>
              <a:off x="6760029" y="5464629"/>
              <a:ext cx="295002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Light"/>
                <a:ea typeface="+mn-ea"/>
                <a:cs typeface="Cordia New"/>
              </a:endParaRPr>
            </a:p>
          </p:txBody>
        </p:sp>
        <p:sp>
          <p:nvSpPr>
            <p:cNvPr id="152" name="Oval 151">
              <a:extLst>
                <a:ext uri="{FF2B5EF4-FFF2-40B4-BE49-F238E27FC236}">
                  <a16:creationId xmlns:a16="http://schemas.microsoft.com/office/drawing/2014/main" id="{08A01660-3DB4-4810-B497-474DACD56F44}"/>
                </a:ext>
              </a:extLst>
            </p:cNvPr>
            <p:cNvSpPr/>
            <p:nvPr/>
          </p:nvSpPr>
          <p:spPr>
            <a:xfrm>
              <a:off x="4393347" y="5451086"/>
              <a:ext cx="3701143" cy="1004205"/>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err="1">
                  <a:ln>
                    <a:noFill/>
                  </a:ln>
                  <a:solidFill>
                    <a:prstClr val="white"/>
                  </a:solidFill>
                  <a:effectLst/>
                  <a:uLnTx/>
                  <a:uFillTx/>
                  <a:latin typeface="Bahnschrift SemiLight Condensed" panose="020B0502040204020203" pitchFamily="34" charset="0"/>
                  <a:cs typeface="Calibri Light"/>
                </a:rPr>
                <a:t>Vật</a:t>
              </a:r>
              <a:r>
                <a:rPr kumimoji="0" lang="en-US" sz="2200" b="0" i="0" u="none" strike="noStrike" kern="1200" cap="none" spc="0" normalizeH="0" baseline="0" noProof="0" dirty="0">
                  <a:ln>
                    <a:noFill/>
                  </a:ln>
                  <a:solidFill>
                    <a:prstClr val="white"/>
                  </a:solidFill>
                  <a:effectLst/>
                  <a:uLnTx/>
                  <a:uFillTx/>
                  <a:latin typeface="Bahnschrift SemiLight Condensed" panose="020B0502040204020203" pitchFamily="34" charset="0"/>
                  <a:cs typeface="Calibri Light"/>
                </a:rPr>
                <a:t> </a:t>
              </a:r>
              <a:r>
                <a:rPr kumimoji="0" lang="en-US" sz="2200" b="0" i="0" u="none" strike="noStrike" kern="1200" cap="none" spc="0" normalizeH="0" baseline="0" noProof="0" dirty="0" err="1">
                  <a:ln>
                    <a:noFill/>
                  </a:ln>
                  <a:solidFill>
                    <a:prstClr val="white"/>
                  </a:solidFill>
                  <a:effectLst/>
                  <a:uLnTx/>
                  <a:uFillTx/>
                  <a:latin typeface="Bahnschrift SemiLight Condensed" panose="020B0502040204020203" pitchFamily="34" charset="0"/>
                  <a:cs typeface="Calibri Light"/>
                </a:rPr>
                <a:t>chất</a:t>
              </a:r>
              <a:r>
                <a:rPr kumimoji="0" lang="en-US" sz="2200" b="0" i="0" u="none" strike="noStrike" kern="1200" cap="none" spc="0" normalizeH="0" baseline="0" noProof="0" dirty="0">
                  <a:ln>
                    <a:noFill/>
                  </a:ln>
                  <a:solidFill>
                    <a:prstClr val="white"/>
                  </a:solidFill>
                  <a:effectLst/>
                  <a:uLnTx/>
                  <a:uFillTx/>
                  <a:latin typeface="Bahnschrift SemiLight Condensed" panose="020B0502040204020203" pitchFamily="34" charset="0"/>
                  <a:cs typeface="Calibri Light"/>
                </a:rPr>
                <a:t> </a:t>
              </a:r>
              <a:r>
                <a:rPr kumimoji="0" lang="en-US" sz="2200" b="0" i="0" u="none" strike="noStrike" kern="1200" cap="none" spc="0" normalizeH="0" baseline="0" noProof="0" dirty="0" err="1">
                  <a:ln>
                    <a:noFill/>
                  </a:ln>
                  <a:solidFill>
                    <a:prstClr val="white"/>
                  </a:solidFill>
                  <a:effectLst/>
                  <a:uLnTx/>
                  <a:uFillTx/>
                  <a:latin typeface="Bahnschrift SemiLight Condensed" panose="020B0502040204020203" pitchFamily="34" charset="0"/>
                  <a:cs typeface="Calibri Light"/>
                </a:rPr>
                <a:t>là</a:t>
              </a:r>
              <a:r>
                <a:rPr kumimoji="0" lang="en-US" sz="2200" b="0" i="0" u="none" strike="noStrike" kern="1200" cap="none" spc="0" normalizeH="0" baseline="0" noProof="0" dirty="0">
                  <a:ln>
                    <a:noFill/>
                  </a:ln>
                  <a:solidFill>
                    <a:prstClr val="white"/>
                  </a:solidFill>
                  <a:effectLst/>
                  <a:uLnTx/>
                  <a:uFillTx/>
                  <a:latin typeface="Bahnschrift SemiLight Condensed" panose="020B0502040204020203" pitchFamily="34" charset="0"/>
                  <a:cs typeface="Calibri Light"/>
                </a:rPr>
                <a:t> </a:t>
              </a:r>
              <a:r>
                <a:rPr kumimoji="0" lang="en-US" sz="2200" b="0" i="0" u="none" strike="noStrike" kern="1200" cap="none" spc="0" normalizeH="0" baseline="0" noProof="0" dirty="0" err="1">
                  <a:ln>
                    <a:noFill/>
                  </a:ln>
                  <a:solidFill>
                    <a:prstClr val="white"/>
                  </a:solidFill>
                  <a:effectLst/>
                  <a:uLnTx/>
                  <a:uFillTx/>
                  <a:latin typeface="Bahnschrift SemiLight Condensed" panose="020B0502040204020203" pitchFamily="34" charset="0"/>
                  <a:cs typeface="Calibri Light"/>
                </a:rPr>
                <a:t>nguyên</a:t>
              </a:r>
              <a:r>
                <a:rPr kumimoji="0" lang="en-US" sz="2200" b="0" i="0" u="none" strike="noStrike" kern="1200" cap="none" spc="0" normalizeH="0" baseline="0" noProof="0" dirty="0">
                  <a:ln>
                    <a:noFill/>
                  </a:ln>
                  <a:solidFill>
                    <a:prstClr val="white"/>
                  </a:solidFill>
                  <a:effectLst/>
                  <a:uLnTx/>
                  <a:uFillTx/>
                  <a:latin typeface="Bahnschrift SemiLight Condensed" panose="020B0502040204020203" pitchFamily="34" charset="0"/>
                  <a:cs typeface="Calibri Light"/>
                </a:rPr>
                <a:t> </a:t>
              </a:r>
              <a:r>
                <a:rPr kumimoji="0" lang="en-US" sz="2200" b="0" i="0" u="none" strike="noStrike" kern="1200" cap="none" spc="0" normalizeH="0" baseline="0" noProof="0" dirty="0" err="1">
                  <a:ln>
                    <a:noFill/>
                  </a:ln>
                  <a:solidFill>
                    <a:prstClr val="white"/>
                  </a:solidFill>
                  <a:effectLst/>
                  <a:uLnTx/>
                  <a:uFillTx/>
                  <a:latin typeface="Bahnschrift SemiLight Condensed" panose="020B0502040204020203" pitchFamily="34" charset="0"/>
                  <a:cs typeface="Calibri Light"/>
                </a:rPr>
                <a:t>tử</a:t>
              </a:r>
              <a:endParaRPr kumimoji="0" lang="en-US" sz="1800" b="0" i="0" u="none" strike="noStrike" kern="1200" cap="none" spc="0" normalizeH="0" baseline="0" noProof="0" dirty="0">
                <a:ln>
                  <a:noFill/>
                </a:ln>
                <a:solidFill>
                  <a:prstClr val="white"/>
                </a:solidFill>
                <a:effectLst/>
                <a:uLnTx/>
                <a:uFillTx/>
                <a:latin typeface="Bahnschrift SemiLight Condensed" panose="020B0502040204020203" pitchFamily="34" charset="0"/>
                <a:cs typeface="Calibri" panose="020F0502020204030204" pitchFamily="34" charset="0"/>
              </a:endParaRPr>
            </a:p>
          </p:txBody>
        </p:sp>
      </p:grpSp>
      <p:grpSp>
        <p:nvGrpSpPr>
          <p:cNvPr id="2" name="Group 1">
            <a:extLst>
              <a:ext uri="{FF2B5EF4-FFF2-40B4-BE49-F238E27FC236}">
                <a16:creationId xmlns:a16="http://schemas.microsoft.com/office/drawing/2014/main" id="{446A2AE0-C480-4D02-8453-00D1F15362E4}"/>
              </a:ext>
            </a:extLst>
          </p:cNvPr>
          <p:cNvGrpSpPr/>
          <p:nvPr/>
        </p:nvGrpSpPr>
        <p:grpSpPr>
          <a:xfrm>
            <a:off x="2269271" y="2575881"/>
            <a:ext cx="3038476" cy="2115230"/>
            <a:chOff x="2807153" y="2536371"/>
            <a:chExt cx="3038476" cy="2115230"/>
          </a:xfrm>
        </p:grpSpPr>
        <p:pic>
          <p:nvPicPr>
            <p:cNvPr id="122" name="Picture 122">
              <a:extLst>
                <a:ext uri="{FF2B5EF4-FFF2-40B4-BE49-F238E27FC236}">
                  <a16:creationId xmlns:a16="http://schemas.microsoft.com/office/drawing/2014/main" id="{28D44578-D8B9-4111-A58B-785F9B41E99A}"/>
                </a:ext>
              </a:extLst>
            </p:cNvPr>
            <p:cNvPicPr>
              <a:picLocks noChangeAspect="1"/>
            </p:cNvPicPr>
            <p:nvPr/>
          </p:nvPicPr>
          <p:blipFill>
            <a:blip r:embed="rId4"/>
            <a:stretch>
              <a:fillRect/>
            </a:stretch>
          </p:blipFill>
          <p:spPr>
            <a:xfrm>
              <a:off x="2807153" y="3055483"/>
              <a:ext cx="1820635" cy="1596118"/>
            </a:xfrm>
            <a:prstGeom prst="rect">
              <a:avLst/>
            </a:prstGeom>
          </p:spPr>
        </p:pic>
        <p:sp>
          <p:nvSpPr>
            <p:cNvPr id="189" name="TextBox 188">
              <a:extLst>
                <a:ext uri="{FF2B5EF4-FFF2-40B4-BE49-F238E27FC236}">
                  <a16:creationId xmlns:a16="http://schemas.microsoft.com/office/drawing/2014/main" id="{39F6C920-8E99-43E7-A914-7FA55F69034C}"/>
                </a:ext>
              </a:extLst>
            </p:cNvPr>
            <p:cNvSpPr txBox="1"/>
            <p:nvPr/>
          </p:nvSpPr>
          <p:spPr>
            <a:xfrm>
              <a:off x="3102429" y="2536371"/>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Bahnschrift SemiBold Condensed" panose="020B0502040204020203" pitchFamily="34" charset="0"/>
                  <a:ea typeface="MS Gothic"/>
                  <a:cs typeface="Calibri" panose="020F0502020204030204" pitchFamily="34" charset="0"/>
                </a:rPr>
                <a:t>Hêraclít</a:t>
              </a:r>
              <a:endParaRPr kumimoji="0" lang="en-US" sz="2400" b="1" i="0" u="none" strike="noStrike" kern="1200" cap="none" spc="0" normalizeH="0" baseline="0" noProof="0" dirty="0">
                <a:ln>
                  <a:noFill/>
                </a:ln>
                <a:solidFill>
                  <a:prstClr val="black"/>
                </a:solidFill>
                <a:effectLst/>
                <a:uLnTx/>
                <a:uFillTx/>
                <a:latin typeface="Bahnschrift SemiBold Condensed" panose="020B0502040204020203" pitchFamily="34" charset="0"/>
                <a:ea typeface="MS Gothic"/>
                <a:cs typeface="Calibri" panose="020F0502020204030204" pitchFamily="34" charset="0"/>
              </a:endParaRPr>
            </a:p>
          </p:txBody>
        </p:sp>
      </p:grpSp>
      <p:grpSp>
        <p:nvGrpSpPr>
          <p:cNvPr id="3" name="Group 2">
            <a:extLst>
              <a:ext uri="{FF2B5EF4-FFF2-40B4-BE49-F238E27FC236}">
                <a16:creationId xmlns:a16="http://schemas.microsoft.com/office/drawing/2014/main" id="{2CFC4C3F-E15F-44A0-9DF7-4385890168F7}"/>
              </a:ext>
            </a:extLst>
          </p:cNvPr>
          <p:cNvGrpSpPr/>
          <p:nvPr/>
        </p:nvGrpSpPr>
        <p:grpSpPr>
          <a:xfrm>
            <a:off x="5209095" y="2575881"/>
            <a:ext cx="3048681" cy="2168978"/>
            <a:chOff x="5746977" y="2536371"/>
            <a:chExt cx="3048681" cy="2168978"/>
          </a:xfrm>
        </p:grpSpPr>
        <p:pic>
          <p:nvPicPr>
            <p:cNvPr id="129" name="Picture 129">
              <a:extLst>
                <a:ext uri="{FF2B5EF4-FFF2-40B4-BE49-F238E27FC236}">
                  <a16:creationId xmlns:a16="http://schemas.microsoft.com/office/drawing/2014/main" id="{0E1F5090-3EB8-420A-A984-FC50A950C7AE}"/>
                </a:ext>
              </a:extLst>
            </p:cNvPr>
            <p:cNvPicPr>
              <a:picLocks noChangeAspect="1"/>
            </p:cNvPicPr>
            <p:nvPr/>
          </p:nvPicPr>
          <p:blipFill>
            <a:blip r:embed="rId5"/>
            <a:stretch>
              <a:fillRect/>
            </a:stretch>
          </p:blipFill>
          <p:spPr>
            <a:xfrm>
              <a:off x="5746977" y="3056164"/>
              <a:ext cx="1906362" cy="1649185"/>
            </a:xfrm>
            <a:prstGeom prst="rect">
              <a:avLst/>
            </a:prstGeom>
          </p:spPr>
        </p:pic>
        <p:sp>
          <p:nvSpPr>
            <p:cNvPr id="190" name="TextBox 189">
              <a:extLst>
                <a:ext uri="{FF2B5EF4-FFF2-40B4-BE49-F238E27FC236}">
                  <a16:creationId xmlns:a16="http://schemas.microsoft.com/office/drawing/2014/main" id="{42AC8E28-B0D4-4C10-B96B-1E15FEEBF120}"/>
                </a:ext>
              </a:extLst>
            </p:cNvPr>
            <p:cNvSpPr txBox="1"/>
            <p:nvPr/>
          </p:nvSpPr>
          <p:spPr>
            <a:xfrm>
              <a:off x="6052458" y="2536371"/>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Bahnschrift SemiBold Condensed" panose="020B0502040204020203" pitchFamily="34" charset="0"/>
                  <a:ea typeface="MS Gothic"/>
                  <a:cs typeface="Calibri" panose="020F0502020204030204" pitchFamily="34" charset="0"/>
                </a:rPr>
                <a:t>Anaximen</a:t>
              </a:r>
              <a:endParaRPr kumimoji="0" lang="en-US" sz="2400" b="1" i="0" u="none" strike="noStrike" kern="1200" cap="none" spc="0" normalizeH="0" baseline="0" noProof="0" dirty="0">
                <a:ln>
                  <a:noFill/>
                </a:ln>
                <a:solidFill>
                  <a:prstClr val="black"/>
                </a:solidFill>
                <a:effectLst/>
                <a:uLnTx/>
                <a:uFillTx/>
                <a:latin typeface="Bahnschrift SemiBold Condensed" panose="020B0502040204020203" pitchFamily="34" charset="0"/>
                <a:ea typeface="MS Gothic"/>
                <a:cs typeface="Calibri" panose="020F0502020204030204" pitchFamily="34" charset="0"/>
              </a:endParaRPr>
            </a:p>
          </p:txBody>
        </p:sp>
      </p:grpSp>
      <p:grpSp>
        <p:nvGrpSpPr>
          <p:cNvPr id="4" name="Group 3">
            <a:extLst>
              <a:ext uri="{FF2B5EF4-FFF2-40B4-BE49-F238E27FC236}">
                <a16:creationId xmlns:a16="http://schemas.microsoft.com/office/drawing/2014/main" id="{3F225B3D-EE6D-49D2-8C4C-8E37DA0357EF}"/>
              </a:ext>
            </a:extLst>
          </p:cNvPr>
          <p:cNvGrpSpPr/>
          <p:nvPr/>
        </p:nvGrpSpPr>
        <p:grpSpPr>
          <a:xfrm>
            <a:off x="8263218" y="2575881"/>
            <a:ext cx="3390900" cy="2098221"/>
            <a:chOff x="8801100" y="2536371"/>
            <a:chExt cx="3390900" cy="2098221"/>
          </a:xfrm>
        </p:grpSpPr>
        <p:pic>
          <p:nvPicPr>
            <p:cNvPr id="130" name="Picture 130" descr="A picture containing glass&#10;&#10;Description automatically generated">
              <a:extLst>
                <a:ext uri="{FF2B5EF4-FFF2-40B4-BE49-F238E27FC236}">
                  <a16:creationId xmlns:a16="http://schemas.microsoft.com/office/drawing/2014/main" id="{1F924004-E2DC-4D53-8C79-C18A879511B2}"/>
                </a:ext>
              </a:extLst>
            </p:cNvPr>
            <p:cNvPicPr>
              <a:picLocks noChangeAspect="1"/>
            </p:cNvPicPr>
            <p:nvPr/>
          </p:nvPicPr>
          <p:blipFill>
            <a:blip r:embed="rId6"/>
            <a:stretch>
              <a:fillRect/>
            </a:stretch>
          </p:blipFill>
          <p:spPr>
            <a:xfrm>
              <a:off x="8801100" y="3061606"/>
              <a:ext cx="1828800" cy="1572986"/>
            </a:xfrm>
            <a:prstGeom prst="rect">
              <a:avLst/>
            </a:prstGeom>
          </p:spPr>
        </p:pic>
        <p:sp>
          <p:nvSpPr>
            <p:cNvPr id="191" name="TextBox 190">
              <a:extLst>
                <a:ext uri="{FF2B5EF4-FFF2-40B4-BE49-F238E27FC236}">
                  <a16:creationId xmlns:a16="http://schemas.microsoft.com/office/drawing/2014/main" id="{BD28DA94-55D5-4D26-875D-C1430C3287B4}"/>
                </a:ext>
              </a:extLst>
            </p:cNvPr>
            <p:cNvSpPr txBox="1"/>
            <p:nvPr/>
          </p:nvSpPr>
          <p:spPr>
            <a:xfrm>
              <a:off x="9448800" y="2536371"/>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Bahnschrift SemiBold Condensed" panose="020B0502040204020203" pitchFamily="34" charset="0"/>
                  <a:ea typeface="MS Gothic"/>
                  <a:cs typeface="Calibri" panose="020F0502020204030204" pitchFamily="34" charset="0"/>
                </a:rPr>
                <a:t>Talét</a:t>
              </a:r>
              <a:endParaRPr kumimoji="0" lang="en-US" sz="2400" b="1" i="0" u="none" strike="noStrike" kern="1200" cap="none" spc="0" normalizeH="0" baseline="0" noProof="0" dirty="0">
                <a:ln>
                  <a:noFill/>
                </a:ln>
                <a:solidFill>
                  <a:prstClr val="black"/>
                </a:solidFill>
                <a:effectLst/>
                <a:uLnTx/>
                <a:uFillTx/>
                <a:latin typeface="Bahnschrift SemiBold Condensed" panose="020B0502040204020203" pitchFamily="34" charset="0"/>
                <a:ea typeface="MS Gothic"/>
                <a:cs typeface="Calibri" panose="020F0502020204030204" pitchFamily="34" charset="0"/>
              </a:endParaRPr>
            </a:p>
          </p:txBody>
        </p:sp>
      </p:grpSp>
      <p:sp>
        <p:nvSpPr>
          <p:cNvPr id="19" name="TextBox 18">
            <a:extLst>
              <a:ext uri="{FF2B5EF4-FFF2-40B4-BE49-F238E27FC236}">
                <a16:creationId xmlns:a16="http://schemas.microsoft.com/office/drawing/2014/main" id="{E284C978-A988-4187-8174-FFA7E47DC21C}"/>
              </a:ext>
            </a:extLst>
          </p:cNvPr>
          <p:cNvSpPr txBox="1"/>
          <p:nvPr/>
        </p:nvSpPr>
        <p:spPr>
          <a:xfrm>
            <a:off x="364757" y="333153"/>
            <a:ext cx="10916268" cy="523220"/>
          </a:xfrm>
          <a:prstGeom prst="rect">
            <a:avLst/>
          </a:prstGeom>
          <a:solidFill>
            <a:schemeClr val="accent2">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Quan</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niệm</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của</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chủ</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nghĩa</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duy</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tâm</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và</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chủ</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nghĩa</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duy</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vật</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trước</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Mác</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về</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phạm</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trù</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vật</a:t>
            </a:r>
            <a:r>
              <a:rPr kumimoji="0" lang="en-US" sz="2800" b="1" i="1" u="none" strike="noStrike" kern="1200" cap="none" spc="0" normalizeH="0" baseline="0" noProof="0" dirty="0">
                <a:ln>
                  <a:noFill/>
                </a:ln>
                <a:solidFill>
                  <a:prstClr val="black"/>
                </a:solidFill>
                <a:effectLst/>
                <a:uLnTx/>
                <a:uFillTx/>
                <a:latin typeface="Bahnschrift SemiLight Condensed" panose="020B0502040204020203" pitchFamily="34" charset="0"/>
              </a:rPr>
              <a:t> </a:t>
            </a:r>
            <a:r>
              <a:rPr kumimoji="0" lang="en-US" sz="2800" b="1" i="1" u="none" strike="noStrike" kern="1200" cap="none" spc="0" normalizeH="0" baseline="0" noProof="0" dirty="0" err="1">
                <a:ln>
                  <a:noFill/>
                </a:ln>
                <a:solidFill>
                  <a:prstClr val="black"/>
                </a:solidFill>
                <a:effectLst/>
                <a:uLnTx/>
                <a:uFillTx/>
                <a:latin typeface="Bahnschrift SemiLight Condensed" panose="020B0502040204020203" pitchFamily="34" charset="0"/>
              </a:rPr>
              <a:t>chất</a:t>
            </a:r>
            <a:endParaRPr kumimoji="0" lang="en-US" sz="2800" b="0" i="0" u="none" strike="noStrike" kern="1200" cap="none" spc="0" normalizeH="0" baseline="0" noProof="0" dirty="0">
              <a:ln>
                <a:noFill/>
              </a:ln>
              <a:solidFill>
                <a:prstClr val="black"/>
              </a:solidFill>
              <a:effectLst/>
              <a:uLnTx/>
              <a:uFillTx/>
              <a:latin typeface="Bahnschrift SemiLight Condensed" panose="020B0502040204020203" pitchFamily="34" charset="0"/>
              <a:cs typeface="Calibri" panose="020F0502020204030204" pitchFamily="34" charset="0"/>
            </a:endParaRPr>
          </a:p>
        </p:txBody>
      </p:sp>
      <p:sp>
        <p:nvSpPr>
          <p:cNvPr id="18" name="Rectangle: Rounded Corners 11">
            <a:extLst>
              <a:ext uri="{FF2B5EF4-FFF2-40B4-BE49-F238E27FC236}">
                <a16:creationId xmlns:a16="http://schemas.microsoft.com/office/drawing/2014/main" id="{DDFDD1A7-2A99-BBA7-A9CC-BCD620137441}"/>
              </a:ext>
            </a:extLst>
          </p:cNvPr>
          <p:cNvSpPr/>
          <p:nvPr/>
        </p:nvSpPr>
        <p:spPr>
          <a:xfrm>
            <a:off x="832208" y="1009848"/>
            <a:ext cx="4787756" cy="617816"/>
          </a:xfrm>
          <a:prstGeom prst="round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err="1" smtClean="0">
                <a:solidFill>
                  <a:prstClr val="black"/>
                </a:solidFill>
                <a:latin typeface="Bahnschrift Light Condensed" panose="020B0502040204020203" pitchFamily="34" charset="0"/>
              </a:rPr>
              <a:t>Quan</a:t>
            </a:r>
            <a:r>
              <a:rPr lang="en-US" sz="2800" dirty="0" smtClean="0">
                <a:solidFill>
                  <a:prstClr val="black"/>
                </a:solidFill>
                <a:latin typeface="Bahnschrift Light Condensed" panose="020B0502040204020203" pitchFamily="34" charset="0"/>
              </a:rPr>
              <a:t> </a:t>
            </a:r>
            <a:r>
              <a:rPr lang="en-US" sz="2800" dirty="0" err="1" smtClean="0">
                <a:solidFill>
                  <a:prstClr val="black"/>
                </a:solidFill>
                <a:latin typeface="Bahnschrift Light Condensed" panose="020B0502040204020203" pitchFamily="34" charset="0"/>
              </a:rPr>
              <a:t>niệm</a:t>
            </a:r>
            <a:r>
              <a:rPr lang="en-US" sz="2800" dirty="0" smtClean="0">
                <a:solidFill>
                  <a:prstClr val="black"/>
                </a:solidFill>
                <a:latin typeface="Bahnschrift Light Condensed" panose="020B0502040204020203" pitchFamily="34" charset="0"/>
              </a:rPr>
              <a:t> </a:t>
            </a:r>
            <a:r>
              <a:rPr lang="en-US" sz="2800" dirty="0" err="1" smtClean="0">
                <a:solidFill>
                  <a:prstClr val="black"/>
                </a:solidFill>
                <a:latin typeface="Bahnschrift Light Condensed" panose="020B0502040204020203" pitchFamily="34" charset="0"/>
              </a:rPr>
              <a:t>của</a:t>
            </a:r>
            <a:r>
              <a:rPr lang="en-US" sz="2800" dirty="0" smtClean="0">
                <a:solidFill>
                  <a:prstClr val="black"/>
                </a:solidFill>
                <a:latin typeface="Bahnschrift Light Condensed" panose="020B0502040204020203" pitchFamily="34" charset="0"/>
              </a:rPr>
              <a:t> CNDV </a:t>
            </a:r>
            <a:r>
              <a:rPr lang="en-US" sz="2800" dirty="0" err="1" smtClean="0">
                <a:solidFill>
                  <a:prstClr val="black"/>
                </a:solidFill>
                <a:latin typeface="Bahnschrift Light Condensed" panose="020B0502040204020203" pitchFamily="34" charset="0"/>
              </a:rPr>
              <a:t>trước</a:t>
            </a:r>
            <a:r>
              <a:rPr lang="en-US" sz="2800" dirty="0" smtClean="0">
                <a:solidFill>
                  <a:prstClr val="black"/>
                </a:solidFill>
                <a:latin typeface="Bahnschrift Light Condensed" panose="020B0502040204020203" pitchFamily="34" charset="0"/>
              </a:rPr>
              <a:t> </a:t>
            </a:r>
            <a:r>
              <a:rPr lang="en-US" sz="2800" dirty="0" err="1" smtClean="0">
                <a:solidFill>
                  <a:prstClr val="black"/>
                </a:solidFill>
                <a:latin typeface="Bahnschrift Light Condensed" panose="020B0502040204020203" pitchFamily="34" charset="0"/>
              </a:rPr>
              <a:t>Mác</a:t>
            </a:r>
            <a:r>
              <a:rPr kumimoji="0" lang="en-US" sz="2800" b="0" i="0" u="none" strike="noStrike" kern="1200" cap="none" spc="0" normalizeH="0" baseline="0" noProof="0" dirty="0" smtClean="0">
                <a:ln>
                  <a:noFill/>
                </a:ln>
                <a:solidFill>
                  <a:prstClr val="black"/>
                </a:solidFill>
                <a:effectLst/>
                <a:uLnTx/>
                <a:uFillTx/>
                <a:latin typeface="Bahnschrift Light Condensed" panose="020B0502040204020203" pitchFamily="34" charset="0"/>
                <a:ea typeface="+mn-ea"/>
                <a:cs typeface="+mn-cs"/>
              </a:rPr>
              <a:t> </a:t>
            </a:r>
            <a:endParaRPr kumimoji="0" lang="vi-VN"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mn-ea"/>
              <a:cs typeface="+mn-cs"/>
            </a:endParaRPr>
          </a:p>
        </p:txBody>
      </p:sp>
    </p:spTree>
    <p:extLst>
      <p:ext uri="{BB962C8B-B14F-4D97-AF65-F5344CB8AC3E}">
        <p14:creationId xmlns:p14="http://schemas.microsoft.com/office/powerpoint/2010/main" val="253223292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p:cNvSpPr/>
          <p:nvPr/>
        </p:nvSpPr>
        <p:spPr>
          <a:xfrm>
            <a:off x="1027416" y="164386"/>
            <a:ext cx="10325527" cy="1272301"/>
          </a:xfrm>
          <a:prstGeom prst="ellipse">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nchor="ctr"/>
          <a:lstStyle/>
          <a:p>
            <a:pPr marL="342900" algn="ctr" defTabSz="909390">
              <a:defRPr/>
            </a:pPr>
            <a:r>
              <a:rPr lang="en-US" sz="2800" b="1" kern="0" dirty="0" err="1">
                <a:solidFill>
                  <a:prstClr val="black"/>
                </a:solidFill>
                <a:latin typeface="Bahnschrift SemiLight Condensed" panose="020B0502040204020203" pitchFamily="34" charset="0"/>
                <a:ea typeface="Calibri" panose="020F0502020204030204" pitchFamily="34" charset="0"/>
                <a:cs typeface="Times New Roman" panose="02020603050405020304" pitchFamily="18" charset="0"/>
              </a:rPr>
              <a:t>Quan</a:t>
            </a:r>
            <a:r>
              <a:rPr lang="en-US" sz="2800" b="1" kern="0" dirty="0">
                <a:solidFill>
                  <a:prstClr val="black"/>
                </a:solidFill>
                <a:latin typeface="Bahnschrift SemiLight Condensed" panose="020B0502040204020203" pitchFamily="34" charset="0"/>
                <a:ea typeface="Calibri" panose="020F0502020204030204" pitchFamily="34" charset="0"/>
                <a:cs typeface="Times New Roman" panose="02020603050405020304" pitchFamily="18" charset="0"/>
              </a:rPr>
              <a:t> </a:t>
            </a:r>
            <a:r>
              <a:rPr lang="en-US" sz="2800" b="1" kern="0" dirty="0" err="1">
                <a:solidFill>
                  <a:prstClr val="black"/>
                </a:solidFill>
                <a:latin typeface="Bahnschrift SemiLight Condensed" panose="020B0502040204020203" pitchFamily="34" charset="0"/>
                <a:ea typeface="Calibri" panose="020F0502020204030204" pitchFamily="34" charset="0"/>
                <a:cs typeface="Times New Roman" panose="02020603050405020304" pitchFamily="18" charset="0"/>
              </a:rPr>
              <a:t>niệm</a:t>
            </a:r>
            <a:r>
              <a:rPr lang="en-US" sz="2800" b="1" kern="0" dirty="0">
                <a:solidFill>
                  <a:prstClr val="black"/>
                </a:solidFill>
                <a:latin typeface="Bahnschrift SemiLight Condensed" panose="020B0502040204020203" pitchFamily="34" charset="0"/>
                <a:ea typeface="Calibri" panose="020F0502020204030204" pitchFamily="34" charset="0"/>
                <a:cs typeface="Times New Roman" panose="02020603050405020304" pitchFamily="18" charset="0"/>
              </a:rPr>
              <a:t> </a:t>
            </a:r>
            <a:r>
              <a:rPr lang="en-US" sz="2800" b="1" kern="0" dirty="0" err="1">
                <a:solidFill>
                  <a:prstClr val="black"/>
                </a:solidFill>
                <a:latin typeface="Bahnschrift SemiLight Condensed" panose="020B0502040204020203" pitchFamily="34" charset="0"/>
                <a:ea typeface="Calibri" panose="020F0502020204030204" pitchFamily="34" charset="0"/>
                <a:cs typeface="Times New Roman" panose="02020603050405020304" pitchFamily="18" charset="0"/>
              </a:rPr>
              <a:t>của</a:t>
            </a:r>
            <a:r>
              <a:rPr lang="en-US" sz="2800" b="1" kern="0" dirty="0">
                <a:solidFill>
                  <a:prstClr val="black"/>
                </a:solidFill>
                <a:latin typeface="Bahnschrift SemiLight Condensed" panose="020B0502040204020203" pitchFamily="34" charset="0"/>
                <a:ea typeface="Calibri" panose="020F0502020204030204" pitchFamily="34" charset="0"/>
                <a:cs typeface="Times New Roman" panose="02020603050405020304" pitchFamily="18" charset="0"/>
              </a:rPr>
              <a:t> </a:t>
            </a:r>
            <a:r>
              <a:rPr lang="en-US" sz="2800" b="1" kern="0" dirty="0" err="1">
                <a:solidFill>
                  <a:prstClr val="black"/>
                </a:solidFill>
                <a:latin typeface="Bahnschrift SemiLight Condensed" panose="020B0502040204020203" pitchFamily="34" charset="0"/>
                <a:ea typeface="Calibri" panose="020F0502020204030204" pitchFamily="34" charset="0"/>
                <a:cs typeface="Times New Roman" panose="02020603050405020304" pitchFamily="18" charset="0"/>
              </a:rPr>
              <a:t>chủ</a:t>
            </a:r>
            <a:r>
              <a:rPr lang="en-US" sz="2800" b="1" kern="0" dirty="0">
                <a:solidFill>
                  <a:prstClr val="black"/>
                </a:solidFill>
                <a:latin typeface="Bahnschrift SemiLight Condensed" panose="020B0502040204020203" pitchFamily="34" charset="0"/>
                <a:ea typeface="Calibri" panose="020F0502020204030204" pitchFamily="34" charset="0"/>
                <a:cs typeface="Times New Roman" panose="02020603050405020304" pitchFamily="18" charset="0"/>
              </a:rPr>
              <a:t> </a:t>
            </a:r>
            <a:r>
              <a:rPr lang="en-US" sz="2800" b="1" kern="0" dirty="0" err="1">
                <a:solidFill>
                  <a:prstClr val="black"/>
                </a:solidFill>
                <a:latin typeface="Bahnschrift SemiLight Condensed" panose="020B0502040204020203" pitchFamily="34" charset="0"/>
                <a:ea typeface="Calibri" panose="020F0502020204030204" pitchFamily="34" charset="0"/>
                <a:cs typeface="Times New Roman" panose="02020603050405020304" pitchFamily="18" charset="0"/>
              </a:rPr>
              <a:t>nghĩa</a:t>
            </a:r>
            <a:r>
              <a:rPr lang="en-US" sz="2800" b="1" kern="0" dirty="0">
                <a:solidFill>
                  <a:prstClr val="black"/>
                </a:solidFill>
                <a:latin typeface="Bahnschrift SemiLight Condensed" panose="020B0502040204020203" pitchFamily="34" charset="0"/>
                <a:ea typeface="Calibri" panose="020F0502020204030204" pitchFamily="34" charset="0"/>
                <a:cs typeface="Times New Roman" panose="02020603050405020304" pitchFamily="18" charset="0"/>
              </a:rPr>
              <a:t> </a:t>
            </a:r>
            <a:r>
              <a:rPr lang="en-US" sz="2800" b="1" kern="0" dirty="0" err="1">
                <a:solidFill>
                  <a:prstClr val="black"/>
                </a:solidFill>
                <a:latin typeface="Bahnschrift SemiLight Condensed" panose="020B0502040204020203" pitchFamily="34" charset="0"/>
                <a:ea typeface="Calibri" panose="020F0502020204030204" pitchFamily="34" charset="0"/>
                <a:cs typeface="Times New Roman" panose="02020603050405020304" pitchFamily="18" charset="0"/>
              </a:rPr>
              <a:t>duy</a:t>
            </a:r>
            <a:r>
              <a:rPr lang="en-US" sz="2800" b="1" kern="0" dirty="0">
                <a:solidFill>
                  <a:prstClr val="black"/>
                </a:solidFill>
                <a:latin typeface="Bahnschrift SemiLight Condensed" panose="020B0502040204020203" pitchFamily="34" charset="0"/>
                <a:ea typeface="Calibri" panose="020F0502020204030204" pitchFamily="34" charset="0"/>
                <a:cs typeface="Times New Roman" panose="02020603050405020304" pitchFamily="18" charset="0"/>
              </a:rPr>
              <a:t> </a:t>
            </a:r>
            <a:r>
              <a:rPr lang="en-US" sz="2800" b="1" kern="0" dirty="0" err="1">
                <a:solidFill>
                  <a:prstClr val="black"/>
                </a:solidFill>
                <a:latin typeface="Bahnschrift SemiLight Condensed" panose="020B0502040204020203" pitchFamily="34" charset="0"/>
                <a:ea typeface="Calibri" panose="020F0502020204030204" pitchFamily="34" charset="0"/>
                <a:cs typeface="Times New Roman" panose="02020603050405020304" pitchFamily="18" charset="0"/>
              </a:rPr>
              <a:t>vật</a:t>
            </a:r>
            <a:r>
              <a:rPr lang="en-US" sz="2800" b="1" kern="0" dirty="0">
                <a:solidFill>
                  <a:prstClr val="black"/>
                </a:solidFill>
                <a:latin typeface="Bahnschrift SemiLight Condensed" panose="020B0502040204020203" pitchFamily="34" charset="0"/>
                <a:ea typeface="Calibri" panose="020F0502020204030204" pitchFamily="34" charset="0"/>
                <a:cs typeface="Times New Roman" panose="02020603050405020304" pitchFamily="18" charset="0"/>
              </a:rPr>
              <a:t> </a:t>
            </a:r>
            <a:r>
              <a:rPr lang="en-US" sz="2800" b="1" kern="0" dirty="0" err="1">
                <a:solidFill>
                  <a:prstClr val="black"/>
                </a:solidFill>
                <a:latin typeface="Bahnschrift SemiLight Condensed" panose="020B0502040204020203" pitchFamily="34" charset="0"/>
                <a:ea typeface="Calibri" panose="020F0502020204030204" pitchFamily="34" charset="0"/>
                <a:cs typeface="Times New Roman" panose="02020603050405020304" pitchFamily="18" charset="0"/>
              </a:rPr>
              <a:t>thời</a:t>
            </a:r>
            <a:r>
              <a:rPr lang="en-US" sz="2800" b="1" kern="0" dirty="0">
                <a:solidFill>
                  <a:prstClr val="black"/>
                </a:solidFill>
                <a:latin typeface="Bahnschrift SemiLight Condensed" panose="020B0502040204020203" pitchFamily="34" charset="0"/>
                <a:ea typeface="Calibri" panose="020F0502020204030204" pitchFamily="34" charset="0"/>
                <a:cs typeface="Times New Roman" panose="02020603050405020304" pitchFamily="18" charset="0"/>
              </a:rPr>
              <a:t> </a:t>
            </a:r>
            <a:r>
              <a:rPr lang="en-US" sz="2800" b="1" kern="0" dirty="0" err="1">
                <a:solidFill>
                  <a:prstClr val="black"/>
                </a:solidFill>
                <a:latin typeface="Bahnschrift SemiLight Condensed" panose="020B0502040204020203" pitchFamily="34" charset="0"/>
                <a:ea typeface="Calibri" panose="020F0502020204030204" pitchFamily="34" charset="0"/>
                <a:cs typeface="Times New Roman" panose="02020603050405020304" pitchFamily="18" charset="0"/>
              </a:rPr>
              <a:t>cổ</a:t>
            </a:r>
            <a:r>
              <a:rPr lang="en-US" sz="2800" b="1" kern="0" dirty="0">
                <a:solidFill>
                  <a:prstClr val="black"/>
                </a:solidFill>
                <a:latin typeface="Bahnschrift SemiLight Condensed" panose="020B0502040204020203" pitchFamily="34" charset="0"/>
                <a:ea typeface="Calibri" panose="020F0502020204030204" pitchFamily="34" charset="0"/>
                <a:cs typeface="Times New Roman" panose="02020603050405020304" pitchFamily="18" charset="0"/>
              </a:rPr>
              <a:t> </a:t>
            </a:r>
            <a:r>
              <a:rPr lang="en-US" sz="2800" b="1" kern="0" dirty="0" err="1">
                <a:solidFill>
                  <a:prstClr val="black"/>
                </a:solidFill>
                <a:latin typeface="Bahnschrift SemiLight Condensed" panose="020B0502040204020203" pitchFamily="34" charset="0"/>
                <a:ea typeface="Calibri" panose="020F0502020204030204" pitchFamily="34" charset="0"/>
                <a:cs typeface="Times New Roman" panose="02020603050405020304" pitchFamily="18" charset="0"/>
              </a:rPr>
              <a:t>đại</a:t>
            </a:r>
            <a:r>
              <a:rPr lang="en-US" sz="2800" b="1" kern="0" dirty="0">
                <a:solidFill>
                  <a:prstClr val="black"/>
                </a:solidFill>
                <a:latin typeface="Bahnschrift SemiLight Condensed" panose="020B0502040204020203" pitchFamily="34" charset="0"/>
                <a:ea typeface="Calibri" panose="020F0502020204030204" pitchFamily="34" charset="0"/>
                <a:cs typeface="Times New Roman" panose="02020603050405020304" pitchFamily="18" charset="0"/>
              </a:rPr>
              <a:t> </a:t>
            </a:r>
            <a:r>
              <a:rPr lang="en-US" sz="2800" b="1" kern="0" dirty="0" err="1">
                <a:solidFill>
                  <a:prstClr val="black"/>
                </a:solidFill>
                <a:latin typeface="Bahnschrift SemiLight Condensed" panose="020B0502040204020203" pitchFamily="34" charset="0"/>
                <a:ea typeface="Calibri" panose="020F0502020204030204" pitchFamily="34" charset="0"/>
                <a:cs typeface="Times New Roman" panose="02020603050405020304" pitchFamily="18" charset="0"/>
              </a:rPr>
              <a:t>về</a:t>
            </a:r>
            <a:r>
              <a:rPr lang="en-US" sz="2800" b="1" kern="0" dirty="0">
                <a:solidFill>
                  <a:prstClr val="black"/>
                </a:solidFill>
                <a:latin typeface="Bahnschrift SemiLight Condensed" panose="020B0502040204020203" pitchFamily="34" charset="0"/>
                <a:ea typeface="Calibri" panose="020F0502020204030204" pitchFamily="34" charset="0"/>
                <a:cs typeface="Times New Roman" panose="02020603050405020304" pitchFamily="18" charset="0"/>
              </a:rPr>
              <a:t> </a:t>
            </a:r>
            <a:r>
              <a:rPr lang="en-US" sz="2800" b="1" kern="0" dirty="0" err="1">
                <a:solidFill>
                  <a:prstClr val="black"/>
                </a:solidFill>
                <a:latin typeface="Bahnschrift SemiLight Condensed" panose="020B0502040204020203" pitchFamily="34" charset="0"/>
                <a:ea typeface="Calibri" panose="020F0502020204030204" pitchFamily="34" charset="0"/>
                <a:cs typeface="Times New Roman" panose="02020603050405020304" pitchFamily="18" charset="0"/>
              </a:rPr>
              <a:t>vật</a:t>
            </a:r>
            <a:r>
              <a:rPr lang="en-US" sz="2800" b="1" kern="0" dirty="0">
                <a:solidFill>
                  <a:prstClr val="black"/>
                </a:solidFill>
                <a:latin typeface="Bahnschrift SemiLight Condensed" panose="020B0502040204020203" pitchFamily="34" charset="0"/>
                <a:ea typeface="Calibri" panose="020F0502020204030204" pitchFamily="34" charset="0"/>
                <a:cs typeface="Times New Roman" panose="02020603050405020304" pitchFamily="18" charset="0"/>
              </a:rPr>
              <a:t> </a:t>
            </a:r>
            <a:r>
              <a:rPr lang="en-US" sz="2800" b="1" kern="0" dirty="0" err="1">
                <a:solidFill>
                  <a:prstClr val="black"/>
                </a:solidFill>
                <a:latin typeface="Bahnschrift SemiLight Condensed" panose="020B0502040204020203" pitchFamily="34" charset="0"/>
                <a:ea typeface="Calibri" panose="020F0502020204030204" pitchFamily="34" charset="0"/>
                <a:cs typeface="Times New Roman" panose="02020603050405020304" pitchFamily="18" charset="0"/>
              </a:rPr>
              <a:t>chất</a:t>
            </a:r>
            <a:endParaRPr lang="en-US" sz="2800" kern="0" dirty="0">
              <a:solidFill>
                <a:prstClr val="black"/>
              </a:solidFill>
              <a:latin typeface="Bahnschrift SemiLight Condensed" panose="020B0502040204020203" pitchFamily="34" charset="0"/>
              <a:ea typeface="Calibri" panose="020F0502020204030204" pitchFamily="34" charset="0"/>
              <a:cs typeface="Times New Roman" panose="02020603050405020304" pitchFamily="18" charset="0"/>
            </a:endParaRPr>
          </a:p>
        </p:txBody>
      </p:sp>
      <p:sp>
        <p:nvSpPr>
          <p:cNvPr id="20" name="Rectangle 19"/>
          <p:cNvSpPr/>
          <p:nvPr/>
        </p:nvSpPr>
        <p:spPr>
          <a:xfrm>
            <a:off x="2449513" y="2054797"/>
            <a:ext cx="2419350" cy="460375"/>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algn="ctr" defTabSz="908050">
              <a:spcBef>
                <a:spcPct val="20000"/>
              </a:spcBef>
              <a:defRPr/>
            </a:pPr>
            <a:r>
              <a:rPr lang="en-US" sz="2400" b="1" dirty="0" err="1">
                <a:solidFill>
                  <a:srgbClr val="000000"/>
                </a:solidFill>
                <a:latin typeface="Bahnschrift SemiLight Condensed" panose="020B0502040204020203" pitchFamily="34" charset="0"/>
                <a:cs typeface="Times New Roman" pitchFamily="18" charset="0"/>
              </a:rPr>
              <a:t>Tích</a:t>
            </a:r>
            <a:r>
              <a:rPr lang="en-US" sz="2400" b="1" dirty="0">
                <a:solidFill>
                  <a:srgbClr val="000000"/>
                </a:solidFill>
                <a:latin typeface="Bahnschrift SemiLight Condensed" panose="020B0502040204020203" pitchFamily="34" charset="0"/>
                <a:cs typeface="Times New Roman" pitchFamily="18" charset="0"/>
              </a:rPr>
              <a:t> </a:t>
            </a:r>
            <a:r>
              <a:rPr lang="en-US" sz="2400" b="1" dirty="0" err="1">
                <a:solidFill>
                  <a:srgbClr val="000000"/>
                </a:solidFill>
                <a:latin typeface="Bahnschrift SemiLight Condensed" panose="020B0502040204020203" pitchFamily="34" charset="0"/>
                <a:cs typeface="Times New Roman" pitchFamily="18" charset="0"/>
              </a:rPr>
              <a:t>cực</a:t>
            </a:r>
            <a:endParaRPr lang="en-US" sz="2400" b="1" dirty="0">
              <a:solidFill>
                <a:srgbClr val="000000"/>
              </a:solidFill>
              <a:latin typeface="Bahnschrift SemiLight Condensed" panose="020B0502040204020203" pitchFamily="34" charset="0"/>
              <a:cs typeface="Times New Roman" pitchFamily="18" charset="0"/>
            </a:endParaRPr>
          </a:p>
        </p:txBody>
      </p:sp>
      <p:sp>
        <p:nvSpPr>
          <p:cNvPr id="21" name="Rectangle 20"/>
          <p:cNvSpPr/>
          <p:nvPr/>
        </p:nvSpPr>
        <p:spPr>
          <a:xfrm>
            <a:off x="1345915" y="2886076"/>
            <a:ext cx="4105561" cy="1938992"/>
          </a:xfrm>
          <a:prstGeom prst="rect">
            <a:avLst/>
          </a:prstGeom>
          <a:solidFill>
            <a:schemeClr val="accent4">
              <a:lumMod val="20000"/>
              <a:lumOff val="80000"/>
            </a:schemeClr>
          </a:solidFill>
        </p:spPr>
        <p:style>
          <a:lnRef idx="2">
            <a:schemeClr val="accent4"/>
          </a:lnRef>
          <a:fillRef idx="1">
            <a:schemeClr val="lt1"/>
          </a:fillRef>
          <a:effectRef idx="0">
            <a:schemeClr val="accent4"/>
          </a:effectRef>
          <a:fontRef idx="minor">
            <a:schemeClr val="dk1"/>
          </a:fontRef>
        </p:style>
        <p:txBody>
          <a:bodyPr wrap="square">
            <a:spAutoFit/>
          </a:bodyPr>
          <a:lstStyle/>
          <a:p>
            <a:pPr algn="just" defTabSz="908050">
              <a:defRPr/>
            </a:pPr>
            <a:r>
              <a:rPr lang="en-US" sz="2400" dirty="0" smtClean="0">
                <a:solidFill>
                  <a:srgbClr val="000000"/>
                </a:solidFill>
                <a:latin typeface="Bahnschrift Light Condensed" panose="020B0502040204020203" pitchFamily="34" charset="0"/>
                <a:cs typeface="Cordia New" pitchFamily="34" charset="-34"/>
              </a:rPr>
              <a:t>- X</a:t>
            </a:r>
            <a:r>
              <a:rPr lang="pt-BR" sz="2400" dirty="0">
                <a:solidFill>
                  <a:srgbClr val="000000"/>
                </a:solidFill>
                <a:latin typeface="Bahnschrift Light Condensed" panose="020B0502040204020203" pitchFamily="34" charset="0"/>
                <a:cs typeface="Cordia New" pitchFamily="34" charset="-34"/>
              </a:rPr>
              <a:t>uất phát từ chính thế giới vật chất để giải thích thế giới</a:t>
            </a:r>
          </a:p>
          <a:p>
            <a:pPr algn="just" defTabSz="908050">
              <a:defRPr/>
            </a:pPr>
            <a:r>
              <a:rPr lang="pt-BR" sz="2400" dirty="0" smtClean="0">
                <a:solidFill>
                  <a:srgbClr val="000000"/>
                </a:solidFill>
                <a:latin typeface="Bahnschrift Light Condensed" panose="020B0502040204020203" pitchFamily="34" charset="0"/>
                <a:cs typeface="Cordia New" pitchFamily="34" charset="-34"/>
              </a:rPr>
              <a:t>- Là </a:t>
            </a:r>
            <a:r>
              <a:rPr lang="pt-BR" sz="2400" dirty="0">
                <a:solidFill>
                  <a:srgbClr val="000000"/>
                </a:solidFill>
                <a:latin typeface="Bahnschrift Light Condensed" panose="020B0502040204020203" pitchFamily="34" charset="0"/>
                <a:cs typeface="Cordia New" pitchFamily="34" charset="-34"/>
              </a:rPr>
              <a:t>cơ sở để các nhà triết học duy vật về sau phát triển quan điểm về thế giới vật chất</a:t>
            </a:r>
          </a:p>
        </p:txBody>
      </p:sp>
      <p:sp>
        <p:nvSpPr>
          <p:cNvPr id="22" name="Rectangle 21"/>
          <p:cNvSpPr/>
          <p:nvPr/>
        </p:nvSpPr>
        <p:spPr>
          <a:xfrm>
            <a:off x="6691313" y="2000251"/>
            <a:ext cx="2482850" cy="461963"/>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lgn="ctr" defTabSz="908050">
              <a:defRPr/>
            </a:pPr>
            <a:r>
              <a:rPr lang="en-US" sz="2400" b="1" dirty="0" err="1">
                <a:solidFill>
                  <a:srgbClr val="000000"/>
                </a:solidFill>
                <a:latin typeface="Bahnschrift Light Condensed" panose="020B0502040204020203" pitchFamily="34" charset="0"/>
                <a:cs typeface="Times New Roman" pitchFamily="18" charset="0"/>
              </a:rPr>
              <a:t>Hạn</a:t>
            </a:r>
            <a:r>
              <a:rPr lang="en-US" sz="2400" b="1" dirty="0">
                <a:solidFill>
                  <a:srgbClr val="000000"/>
                </a:solidFill>
                <a:latin typeface="Bahnschrift Light Condensed" panose="020B0502040204020203" pitchFamily="34" charset="0"/>
                <a:cs typeface="Times New Roman" pitchFamily="18" charset="0"/>
              </a:rPr>
              <a:t> </a:t>
            </a:r>
            <a:r>
              <a:rPr lang="en-US" sz="2400" b="1" dirty="0" err="1">
                <a:solidFill>
                  <a:srgbClr val="000000"/>
                </a:solidFill>
                <a:latin typeface="Bahnschrift Light Condensed" panose="020B0502040204020203" pitchFamily="34" charset="0"/>
                <a:cs typeface="Times New Roman" pitchFamily="18" charset="0"/>
              </a:rPr>
              <a:t>chế</a:t>
            </a:r>
            <a:endParaRPr lang="en-US" sz="2400" b="1" dirty="0">
              <a:solidFill>
                <a:srgbClr val="000000"/>
              </a:solidFill>
              <a:latin typeface="Bahnschrift Light Condensed" panose="020B0502040204020203" pitchFamily="34" charset="0"/>
              <a:cs typeface="Times New Roman" pitchFamily="18" charset="0"/>
            </a:endParaRPr>
          </a:p>
        </p:txBody>
      </p:sp>
      <p:sp>
        <p:nvSpPr>
          <p:cNvPr id="23" name="Rectangle 22"/>
          <p:cNvSpPr/>
          <p:nvPr/>
        </p:nvSpPr>
        <p:spPr>
          <a:xfrm>
            <a:off x="5614988" y="2886075"/>
            <a:ext cx="6251664" cy="1200329"/>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wrap="square">
            <a:spAutoFit/>
          </a:bodyPr>
          <a:lstStyle/>
          <a:p>
            <a:pPr defTabSz="908050">
              <a:defRPr/>
            </a:pPr>
            <a:r>
              <a:rPr lang="en-US" sz="2400" dirty="0" err="1">
                <a:solidFill>
                  <a:srgbClr val="000000"/>
                </a:solidFill>
                <a:latin typeface="Bahnschrift Light Condensed" panose="020B0502040204020203" pitchFamily="34" charset="0"/>
                <a:cs typeface="Cordia New" pitchFamily="34" charset="-34"/>
              </a:rPr>
              <a:t>Nhưng</a:t>
            </a:r>
            <a:r>
              <a:rPr lang="en-US" sz="2400" dirty="0">
                <a:solidFill>
                  <a:srgbClr val="000000"/>
                </a:solidFill>
                <a:latin typeface="Bahnschrift Light Condensed" panose="020B0502040204020203" pitchFamily="34" charset="0"/>
                <a:cs typeface="Cordia New" pitchFamily="34" charset="-34"/>
              </a:rPr>
              <a:t> </a:t>
            </a:r>
            <a:r>
              <a:rPr lang="vi-VN" sz="2400" dirty="0">
                <a:solidFill>
                  <a:srgbClr val="000000"/>
                </a:solidFill>
                <a:latin typeface="Bahnschrift Light Condensed" panose="020B0502040204020203" pitchFamily="34" charset="0"/>
                <a:cs typeface="Cordia New" pitchFamily="34" charset="-34"/>
              </a:rPr>
              <a:t>họ đã đồng nhất vật chất với một dạng vật thể cụ thể</a:t>
            </a:r>
            <a:endParaRPr lang="en-US" sz="2400" dirty="0">
              <a:solidFill>
                <a:srgbClr val="000000"/>
              </a:solidFill>
              <a:latin typeface="Bahnschrift Light Condensed" panose="020B0502040204020203" pitchFamily="34" charset="0"/>
              <a:cs typeface="Cordia New" pitchFamily="34" charset="-34"/>
            </a:endParaRPr>
          </a:p>
          <a:p>
            <a:pPr algn="just" defTabSz="908050">
              <a:defRPr/>
            </a:pPr>
            <a:r>
              <a:rPr lang="en-US" sz="2400" dirty="0">
                <a:solidFill>
                  <a:srgbClr val="000000"/>
                </a:solidFill>
                <a:latin typeface="Bahnschrift Light Condensed" panose="020B0502040204020203" pitchFamily="34" charset="0"/>
                <a:cs typeface="Times New Roman" pitchFamily="18" charset="0"/>
              </a:rPr>
              <a:t>=&gt; </a:t>
            </a:r>
            <a:r>
              <a:rPr lang="en-US" sz="2400" dirty="0" err="1">
                <a:solidFill>
                  <a:srgbClr val="000000"/>
                </a:solidFill>
                <a:latin typeface="Bahnschrift Light Condensed" panose="020B0502040204020203" pitchFamily="34" charset="0"/>
                <a:cs typeface="Times New Roman" pitchFamily="18" charset="0"/>
              </a:rPr>
              <a:t>Lấy</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một</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vật</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chất</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cụ</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thể</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để</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giải</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thích</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cho</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toàn</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bộ</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thế</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giới</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vật</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chất</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ấy</a:t>
            </a:r>
            <a:endParaRPr lang="en-US" sz="2400" dirty="0">
              <a:solidFill>
                <a:srgbClr val="000000"/>
              </a:solidFill>
              <a:latin typeface="Bahnschrift Light Condensed" panose="020B0502040204020203" pitchFamily="34" charset="0"/>
              <a:cs typeface="Times New Roman" pitchFamily="18" charset="0"/>
            </a:endParaRPr>
          </a:p>
        </p:txBody>
      </p:sp>
      <p:sp>
        <p:nvSpPr>
          <p:cNvPr id="24" name="Rectangle 23"/>
          <p:cNvSpPr/>
          <p:nvPr/>
        </p:nvSpPr>
        <p:spPr>
          <a:xfrm>
            <a:off x="5610224" y="4296940"/>
            <a:ext cx="6256427" cy="1200329"/>
          </a:xfrm>
          <a:prstGeom prst="rect">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wrap="square">
            <a:spAutoFit/>
          </a:bodyPr>
          <a:lstStyle/>
          <a:p>
            <a:pPr indent="337661" algn="just" defTabSz="909390">
              <a:defRPr/>
            </a:pP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Những</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yếu</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tố</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khởi</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nguyên</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mà</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các</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nhà</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tư</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tưởng</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nêu</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ra</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đều</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mới</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chỉ</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là</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các</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giả</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định</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còn</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mang</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tính</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chất</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trực</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quan</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cảm</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tính</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chưa</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được</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chứng</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minh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về</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mặt</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khoa</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học</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4953850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txBox="1">
            <a:spLocks noChangeArrowheads="1"/>
          </p:cNvSpPr>
          <p:nvPr/>
        </p:nvSpPr>
        <p:spPr bwMode="auto">
          <a:xfrm>
            <a:off x="2138364" y="382588"/>
            <a:ext cx="8447087"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8421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68421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684213">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684213">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684213">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6842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6842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6842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684213"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a:solidFill>
                  <a:srgbClr val="FFFFFF"/>
                </a:solidFill>
                <a:latin typeface="Times New Roman" panose="02020603050405020304" pitchFamily="18" charset="0"/>
                <a:ea typeface="Cordia New" pitchFamily="34" charset="-34"/>
                <a:cs typeface="Times New Roman" panose="02020603050405020304" pitchFamily="18" charset="0"/>
              </a:rPr>
              <a:t>CHƯƠNG I. CHỦ NGHĨA DUY VẬT BIỆN CHỨNG</a:t>
            </a:r>
          </a:p>
        </p:txBody>
      </p:sp>
      <p:sp>
        <p:nvSpPr>
          <p:cNvPr id="13" name="Pentagon 12"/>
          <p:cNvSpPr/>
          <p:nvPr/>
        </p:nvSpPr>
        <p:spPr>
          <a:xfrm>
            <a:off x="1851025" y="382589"/>
            <a:ext cx="8447088" cy="927099"/>
          </a:xfrm>
          <a:prstGeom prst="homePlate">
            <a:avLst/>
          </a:prstGeom>
          <a:ln>
            <a:solidFill>
              <a:schemeClr val="accent1"/>
            </a:solidFill>
          </a:ln>
        </p:spPr>
        <p:style>
          <a:lnRef idx="1">
            <a:schemeClr val="accent6"/>
          </a:lnRef>
          <a:fillRef idx="2">
            <a:schemeClr val="accent6"/>
          </a:fillRef>
          <a:effectRef idx="1">
            <a:schemeClr val="accent6"/>
          </a:effectRef>
          <a:fontRef idx="minor">
            <a:schemeClr val="dk1"/>
          </a:fontRef>
        </p:style>
        <p:txBody>
          <a:bodyPr anchor="ctr"/>
          <a:lstStyle/>
          <a:p>
            <a:pPr indent="457200" algn="just">
              <a:lnSpc>
                <a:spcPct val="150000"/>
              </a:lnSpc>
              <a:defRPr/>
            </a:pPr>
            <a:r>
              <a:rPr lang="en-US" sz="2800" b="1"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Quan</a:t>
            </a:r>
            <a:r>
              <a:rPr lang="en-US" sz="2800" b="1"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b="1"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niệm</a:t>
            </a:r>
            <a:r>
              <a:rPr lang="en-US" sz="2800" b="1"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b="1"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về</a:t>
            </a:r>
            <a:r>
              <a:rPr lang="en-US" sz="2800" b="1"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b="1"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vật</a:t>
            </a:r>
            <a:r>
              <a:rPr lang="en-US" sz="2800" b="1"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b="1"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chất</a:t>
            </a:r>
            <a:r>
              <a:rPr lang="en-US" sz="2800" b="1"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b="1"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của</a:t>
            </a:r>
            <a:r>
              <a:rPr lang="en-US" sz="2800" b="1"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CNDV </a:t>
            </a:r>
            <a:r>
              <a:rPr lang="en-US" sz="2800" b="1"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thời</a:t>
            </a:r>
            <a:r>
              <a:rPr lang="en-US" sz="2800" b="1"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b="1"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cận</a:t>
            </a:r>
            <a:r>
              <a:rPr lang="en-US" sz="2800" b="1"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b="1"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đại</a:t>
            </a:r>
            <a:endParaRPr lang="en-US" sz="2800" b="1"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endParaRPr>
          </a:p>
        </p:txBody>
      </p:sp>
      <p:sp>
        <p:nvSpPr>
          <p:cNvPr id="14" name="Vertical Scroll 13"/>
          <p:cNvSpPr/>
          <p:nvPr/>
        </p:nvSpPr>
        <p:spPr>
          <a:xfrm>
            <a:off x="437564" y="2510632"/>
            <a:ext cx="2738438" cy="4030662"/>
          </a:xfrm>
          <a:prstGeom prst="verticalScroll">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sz="2400" dirty="0" err="1">
                <a:solidFill>
                  <a:srgbClr val="000000"/>
                </a:solidFill>
                <a:latin typeface="Bahnschrift Light Condensed" panose="020B0502040204020203" pitchFamily="34" charset="0"/>
                <a:cs typeface="Times New Roman" pitchFamily="18" charset="0"/>
              </a:rPr>
              <a:t>Chứng</a:t>
            </a:r>
            <a:r>
              <a:rPr lang="en-US" sz="2400" dirty="0">
                <a:solidFill>
                  <a:srgbClr val="000000"/>
                </a:solidFill>
                <a:latin typeface="Bahnschrift Light Condensed" panose="020B0502040204020203" pitchFamily="34" charset="0"/>
                <a:cs typeface="Times New Roman" pitchFamily="18" charset="0"/>
              </a:rPr>
              <a:t> minh </a:t>
            </a:r>
            <a:r>
              <a:rPr lang="en-US" sz="2400" dirty="0" err="1">
                <a:solidFill>
                  <a:srgbClr val="000000"/>
                </a:solidFill>
                <a:latin typeface="Bahnschrift Light Condensed" panose="020B0502040204020203" pitchFamily="34" charset="0"/>
                <a:cs typeface="Times New Roman" pitchFamily="18" charset="0"/>
              </a:rPr>
              <a:t>sự</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tồn</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tại</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thực</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sự</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của</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nguyên</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tử</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là</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phần</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tử</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nhỏ</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nhất</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của</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vật</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chất</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thông</a:t>
            </a:r>
            <a:r>
              <a:rPr lang="en-US" sz="2400" dirty="0">
                <a:solidFill>
                  <a:srgbClr val="000000"/>
                </a:solidFill>
                <a:latin typeface="Bahnschrift Light Condensed" panose="020B0502040204020203" pitchFamily="34" charset="0"/>
                <a:cs typeface="Times New Roman" pitchFamily="18" charset="0"/>
              </a:rPr>
              <a:t> qua </a:t>
            </a:r>
            <a:r>
              <a:rPr lang="en-US" sz="2400" dirty="0" err="1">
                <a:solidFill>
                  <a:srgbClr val="000000"/>
                </a:solidFill>
                <a:latin typeface="Bahnschrift Light Condensed" panose="020B0502040204020203" pitchFamily="34" charset="0"/>
                <a:cs typeface="Times New Roman" pitchFamily="18" charset="0"/>
              </a:rPr>
              <a:t>thực</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nghiệm</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của</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vật</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lý</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học</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cổ</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điển</a:t>
            </a:r>
            <a:r>
              <a:rPr lang="en-US" sz="2400" dirty="0">
                <a:solidFill>
                  <a:srgbClr val="000000"/>
                </a:solidFill>
                <a:latin typeface="Bahnschrift Light Condensed" panose="020B0502040204020203" pitchFamily="34" charset="0"/>
                <a:cs typeface="Cordia New" pitchFamily="34" charset="-34"/>
              </a:rPr>
              <a:t> </a:t>
            </a:r>
          </a:p>
        </p:txBody>
      </p:sp>
      <p:sp>
        <p:nvSpPr>
          <p:cNvPr id="15" name="Vertical Scroll 14"/>
          <p:cNvSpPr/>
          <p:nvPr/>
        </p:nvSpPr>
        <p:spPr>
          <a:xfrm>
            <a:off x="4198938" y="2622551"/>
            <a:ext cx="3192462" cy="3806825"/>
          </a:xfrm>
          <a:prstGeom prst="verticalScroll">
            <a:avLst/>
          </a:prstGeom>
          <a:solidFill>
            <a:schemeClr val="accent1">
              <a:lumMod val="20000"/>
              <a:lumOff val="80000"/>
            </a:schemeClr>
          </a:solidFill>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sz="2400" dirty="0" err="1">
                <a:solidFill>
                  <a:srgbClr val="000000"/>
                </a:solidFill>
                <a:latin typeface="Bahnschrift Light Condensed" panose="020B0502040204020203" pitchFamily="34" charset="0"/>
                <a:cs typeface="Times New Roman" pitchFamily="18" charset="0"/>
              </a:rPr>
              <a:t>Đồng</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nhất</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vật</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chất</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với</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khối</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lượng</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giải</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thích</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sự</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vận</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động</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của</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thế</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giới</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vật</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chất</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trên</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nền</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tảng</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cơ</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học</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tách</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rời</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vật</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chất</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khỏi</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vận</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động</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không</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gian</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và</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thời</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gian</a:t>
            </a:r>
            <a:endParaRPr lang="en-US" sz="2400" dirty="0">
              <a:solidFill>
                <a:srgbClr val="000000"/>
              </a:solidFill>
              <a:latin typeface="Bahnschrift Light Condensed" panose="020B0502040204020203" pitchFamily="34" charset="0"/>
              <a:cs typeface="Times New Roman" pitchFamily="18" charset="0"/>
            </a:endParaRPr>
          </a:p>
        </p:txBody>
      </p:sp>
      <p:sp>
        <p:nvSpPr>
          <p:cNvPr id="16" name="Flowchart: Display 15"/>
          <p:cNvSpPr/>
          <p:nvPr/>
        </p:nvSpPr>
        <p:spPr>
          <a:xfrm>
            <a:off x="8544519" y="2788913"/>
            <a:ext cx="3097969" cy="3670666"/>
          </a:xfrm>
          <a:prstGeom prst="flowChartDisplay">
            <a:avLst/>
          </a:prstGeom>
          <a:solidFill>
            <a:schemeClr val="accent3">
              <a:lumMod val="20000"/>
              <a:lumOff val="80000"/>
            </a:schemeClr>
          </a:solidFill>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sz="2400" dirty="0" err="1">
                <a:solidFill>
                  <a:srgbClr val="000000"/>
                </a:solidFill>
                <a:latin typeface="Bahnschrift Light Condensed" panose="020B0502040204020203" pitchFamily="34" charset="0"/>
                <a:cs typeface="Times New Roman" pitchFamily="18" charset="0"/>
              </a:rPr>
              <a:t>Không</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đưa</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ra</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được</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sự</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khái</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quát</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triết</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học</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trong</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quan</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niệm</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về</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thế</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giới</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vật</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chất</a:t>
            </a:r>
            <a:r>
              <a:rPr lang="en-US" sz="2400" dirty="0">
                <a:solidFill>
                  <a:srgbClr val="000000"/>
                </a:solidFill>
                <a:latin typeface="Bahnschrift Light Condensed" panose="020B0502040204020203" pitchFamily="34" charset="0"/>
                <a:cs typeface="Times New Roman" pitchFamily="18" charset="0"/>
              </a:rPr>
              <a:t> </a:t>
            </a:r>
          </a:p>
          <a:p>
            <a:pPr algn="ctr">
              <a:defRPr/>
            </a:pPr>
            <a:r>
              <a:rPr lang="en-US" sz="2400" dirty="0">
                <a:solidFill>
                  <a:srgbClr val="000000"/>
                </a:solidFill>
                <a:latin typeface="Bahnschrift Light Condensed" panose="020B0502040204020203" pitchFamily="34" charset="0"/>
                <a:cs typeface="Times New Roman" pitchFamily="18" charset="0"/>
              </a:rPr>
              <a:t>=&gt; </a:t>
            </a:r>
            <a:r>
              <a:rPr lang="en-US" sz="2400" dirty="0" err="1">
                <a:solidFill>
                  <a:srgbClr val="000000"/>
                </a:solidFill>
                <a:latin typeface="Bahnschrift Light Condensed" panose="020B0502040204020203" pitchFamily="34" charset="0"/>
                <a:cs typeface="Times New Roman" pitchFamily="18" charset="0"/>
              </a:rPr>
              <a:t>Hạn</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chế</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phương</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pháp</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luận</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siêu</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hình</a:t>
            </a:r>
            <a:r>
              <a:rPr lang="en-US" sz="2400" dirty="0">
                <a:solidFill>
                  <a:srgbClr val="000000"/>
                </a:solidFill>
                <a:latin typeface="Bahnschrift Light Condensed" panose="020B0502040204020203" pitchFamily="34" charset="0"/>
                <a:cs typeface="Times New Roman" pitchFamily="18" charset="0"/>
              </a:rPr>
              <a:t> </a:t>
            </a:r>
          </a:p>
        </p:txBody>
      </p:sp>
      <p:sp>
        <p:nvSpPr>
          <p:cNvPr id="17" name="Cross 16"/>
          <p:cNvSpPr/>
          <p:nvPr/>
        </p:nvSpPr>
        <p:spPr>
          <a:xfrm>
            <a:off x="3437523" y="4336908"/>
            <a:ext cx="414338" cy="574675"/>
          </a:xfrm>
          <a:prstGeom prst="plus">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a:solidFill>
                <a:prstClr val="white"/>
              </a:solidFill>
            </a:endParaRPr>
          </a:p>
        </p:txBody>
      </p:sp>
      <p:sp>
        <p:nvSpPr>
          <p:cNvPr id="18" name="Notched Right Arrow 17"/>
          <p:cNvSpPr/>
          <p:nvPr/>
        </p:nvSpPr>
        <p:spPr>
          <a:xfrm>
            <a:off x="7317552" y="4258492"/>
            <a:ext cx="733806" cy="809895"/>
          </a:xfrm>
          <a:prstGeom prst="notchedRightArrow">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en-US">
              <a:solidFill>
                <a:prstClr val="white"/>
              </a:solidFill>
            </a:endParaRPr>
          </a:p>
        </p:txBody>
      </p:sp>
    </p:spTree>
    <p:extLst>
      <p:ext uri="{BB962C8B-B14F-4D97-AF65-F5344CB8AC3E}">
        <p14:creationId xmlns:p14="http://schemas.microsoft.com/office/powerpoint/2010/main" val="134466051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circle(in)">
                                      <p:cBhvr>
                                        <p:cTn id="14" dur="2000"/>
                                        <p:tgtEl>
                                          <p:spTgt spid="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6" presetClass="entr" presetSubtype="16"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circle(in)">
                                      <p:cBhvr>
                                        <p:cTn id="19" dur="2000"/>
                                        <p:tgtEl>
                                          <p:spTgt spid="16"/>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ircle(in)">
                                      <p:cBhvr>
                                        <p:cTn id="22" dur="2000"/>
                                        <p:tgtEl>
                                          <p:spTgt spid="17"/>
                                        </p:tgtEl>
                                      </p:cBhvr>
                                    </p:animEffect>
                                  </p:childTnLst>
                                </p:cTn>
                              </p:par>
                              <p:par>
                                <p:cTn id="23" presetID="6" presetClass="entr" presetSubtype="16"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circle(in)">
                                      <p:cBhvr>
                                        <p:cTn id="25"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779909472"/>
              </p:ext>
            </p:extLst>
          </p:nvPr>
        </p:nvGraphicFramePr>
        <p:xfrm>
          <a:off x="1935480" y="2303173"/>
          <a:ext cx="8608424" cy="4714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ounded Rectangle 6"/>
          <p:cNvSpPr/>
          <p:nvPr/>
        </p:nvSpPr>
        <p:spPr>
          <a:xfrm>
            <a:off x="1524000" y="4770439"/>
            <a:ext cx="1524000" cy="1019175"/>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just" defTabSz="414253">
              <a:lnSpc>
                <a:spcPct val="93000"/>
              </a:lnSpc>
              <a:buClr>
                <a:srgbClr val="000000"/>
              </a:buClr>
              <a:buSzPct val="100000"/>
              <a:defRPr/>
            </a:pPr>
            <a:r>
              <a:rPr lang="en-US" sz="2400" dirty="0" err="1">
                <a:solidFill>
                  <a:prstClr val="black"/>
                </a:solidFill>
                <a:latin typeface="Bahnschrift Light Condensed" panose="020B0502040204020203" pitchFamily="34" charset="0"/>
                <a:ea typeface="MS Gothic" pitchFamily="49" charset="-128"/>
                <a:cs typeface="Times New Roman" pitchFamily="18" charset="0"/>
              </a:rPr>
              <a:t>Rơn-ghen</a:t>
            </a:r>
            <a:r>
              <a:rPr lang="en-US" sz="2400" dirty="0">
                <a:solidFill>
                  <a:prstClr val="black"/>
                </a:solidFill>
                <a:latin typeface="Bahnschrift Light Condensed" panose="020B0502040204020203" pitchFamily="34" charset="0"/>
                <a:ea typeface="MS Gothic" pitchFamily="49" charset="-128"/>
                <a:cs typeface="Times New Roman" pitchFamily="18" charset="0"/>
              </a:rPr>
              <a:t> </a:t>
            </a:r>
            <a:r>
              <a:rPr lang="en-US" sz="2400" dirty="0" err="1">
                <a:solidFill>
                  <a:prstClr val="black"/>
                </a:solidFill>
                <a:latin typeface="Bahnschrift Light Condensed" panose="020B0502040204020203" pitchFamily="34" charset="0"/>
                <a:ea typeface="MS Gothic" pitchFamily="49" charset="-128"/>
                <a:cs typeface="Times New Roman" pitchFamily="18" charset="0"/>
              </a:rPr>
              <a:t>phát</a:t>
            </a:r>
            <a:r>
              <a:rPr lang="en-US" sz="2400" dirty="0">
                <a:solidFill>
                  <a:prstClr val="black"/>
                </a:solidFill>
                <a:latin typeface="Bahnschrift Light Condensed" panose="020B0502040204020203" pitchFamily="34" charset="0"/>
                <a:ea typeface="MS Gothic" pitchFamily="49" charset="-128"/>
                <a:cs typeface="Times New Roman" pitchFamily="18" charset="0"/>
              </a:rPr>
              <a:t> </a:t>
            </a:r>
            <a:r>
              <a:rPr lang="en-US" sz="2400" dirty="0" err="1">
                <a:solidFill>
                  <a:prstClr val="black"/>
                </a:solidFill>
                <a:latin typeface="Bahnschrift Light Condensed" panose="020B0502040204020203" pitchFamily="34" charset="0"/>
                <a:ea typeface="MS Gothic" pitchFamily="49" charset="-128"/>
                <a:cs typeface="Times New Roman" pitchFamily="18" charset="0"/>
              </a:rPr>
              <a:t>hiện</a:t>
            </a:r>
            <a:r>
              <a:rPr lang="en-US" sz="2400" dirty="0">
                <a:solidFill>
                  <a:prstClr val="black"/>
                </a:solidFill>
                <a:latin typeface="Bahnschrift Light Condensed" panose="020B0502040204020203" pitchFamily="34" charset="0"/>
                <a:ea typeface="MS Gothic" pitchFamily="49" charset="-128"/>
                <a:cs typeface="Times New Roman" pitchFamily="18" charset="0"/>
              </a:rPr>
              <a:t> </a:t>
            </a:r>
            <a:r>
              <a:rPr lang="en-US" sz="2400" dirty="0" err="1">
                <a:solidFill>
                  <a:prstClr val="black"/>
                </a:solidFill>
                <a:latin typeface="Bahnschrift Light Condensed" panose="020B0502040204020203" pitchFamily="34" charset="0"/>
                <a:ea typeface="MS Gothic" pitchFamily="49" charset="-128"/>
                <a:cs typeface="Times New Roman" pitchFamily="18" charset="0"/>
              </a:rPr>
              <a:t>ra</a:t>
            </a:r>
            <a:r>
              <a:rPr lang="en-US" sz="2400" dirty="0">
                <a:solidFill>
                  <a:prstClr val="black"/>
                </a:solidFill>
                <a:latin typeface="Bahnschrift Light Condensed" panose="020B0502040204020203" pitchFamily="34" charset="0"/>
                <a:ea typeface="MS Gothic" pitchFamily="49" charset="-128"/>
                <a:cs typeface="Times New Roman" pitchFamily="18" charset="0"/>
              </a:rPr>
              <a:t> </a:t>
            </a:r>
            <a:r>
              <a:rPr lang="en-US" sz="2400" dirty="0" err="1">
                <a:solidFill>
                  <a:prstClr val="black"/>
                </a:solidFill>
                <a:latin typeface="Bahnschrift Light Condensed" panose="020B0502040204020203" pitchFamily="34" charset="0"/>
                <a:ea typeface="MS Gothic" pitchFamily="49" charset="-128"/>
                <a:cs typeface="Times New Roman" pitchFamily="18" charset="0"/>
              </a:rPr>
              <a:t>tia</a:t>
            </a:r>
            <a:r>
              <a:rPr lang="en-US" sz="2400" dirty="0">
                <a:solidFill>
                  <a:prstClr val="black"/>
                </a:solidFill>
                <a:latin typeface="Bahnschrift Light Condensed" panose="020B0502040204020203" pitchFamily="34" charset="0"/>
                <a:ea typeface="MS Gothic" pitchFamily="49" charset="-128"/>
                <a:cs typeface="Times New Roman" pitchFamily="18" charset="0"/>
              </a:rPr>
              <a:t> X</a:t>
            </a:r>
          </a:p>
        </p:txBody>
      </p:sp>
      <p:sp>
        <p:nvSpPr>
          <p:cNvPr id="8" name="Rounded Rectangle 7"/>
          <p:cNvSpPr/>
          <p:nvPr/>
        </p:nvSpPr>
        <p:spPr>
          <a:xfrm>
            <a:off x="2286001" y="3209960"/>
            <a:ext cx="2241232" cy="1450454"/>
          </a:xfrm>
          <a:prstGeom prst="roundRect">
            <a:avLst/>
          </a:prstGeom>
          <a:solidFill>
            <a:srgbClr val="FFFF00"/>
          </a:solidFill>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sz="2400" dirty="0" err="1">
                <a:solidFill>
                  <a:srgbClr val="000000"/>
                </a:solidFill>
                <a:latin typeface="Bahnschrift Light Condensed" panose="020B0502040204020203" pitchFamily="34" charset="0"/>
                <a:cs typeface="Cordia New" pitchFamily="34" charset="-34"/>
              </a:rPr>
              <a:t>Béc-cơ-ren</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phát</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hiện</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được</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hiện</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tượng</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phóng</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xạ</a:t>
            </a:r>
            <a:endParaRPr lang="en-US" dirty="0">
              <a:solidFill>
                <a:srgbClr val="FFFFFF"/>
              </a:solidFill>
              <a:latin typeface="Bahnschrift Light Condensed" panose="020B0502040204020203" pitchFamily="34" charset="0"/>
              <a:cs typeface="Cordia New" pitchFamily="34" charset="-34"/>
            </a:endParaRPr>
          </a:p>
        </p:txBody>
      </p:sp>
      <p:sp>
        <p:nvSpPr>
          <p:cNvPr id="9" name="Rounded Rectangle 8"/>
          <p:cNvSpPr/>
          <p:nvPr/>
        </p:nvSpPr>
        <p:spPr>
          <a:xfrm>
            <a:off x="4419600" y="2332038"/>
            <a:ext cx="1371600" cy="1460500"/>
          </a:xfrm>
          <a:prstGeom prst="roundRect">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sz="2400" dirty="0" err="1">
                <a:solidFill>
                  <a:srgbClr val="000000"/>
                </a:solidFill>
                <a:latin typeface="Bahnschrift Light Condensed" panose="020B0502040204020203" pitchFamily="34" charset="0"/>
                <a:cs typeface="Cordia New" pitchFamily="34" charset="-34"/>
              </a:rPr>
              <a:t>Tômxơn</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phát</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hiện</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ra</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điện</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tử</a:t>
            </a:r>
            <a:endParaRPr lang="en-US" dirty="0">
              <a:solidFill>
                <a:srgbClr val="000000"/>
              </a:solidFill>
              <a:latin typeface="Bahnschrift Light Condensed" panose="020B0502040204020203" pitchFamily="34" charset="0"/>
              <a:cs typeface="Cordia New" pitchFamily="34" charset="-34"/>
            </a:endParaRPr>
          </a:p>
        </p:txBody>
      </p:sp>
      <p:sp>
        <p:nvSpPr>
          <p:cNvPr id="10" name="Rounded Rectangle 9"/>
          <p:cNvSpPr/>
          <p:nvPr/>
        </p:nvSpPr>
        <p:spPr>
          <a:xfrm>
            <a:off x="5943601" y="1565275"/>
            <a:ext cx="2352675" cy="1665288"/>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400" dirty="0">
                <a:solidFill>
                  <a:srgbClr val="000000"/>
                </a:solidFill>
                <a:latin typeface="Bahnschrift Light Condensed" panose="020B0502040204020203" pitchFamily="34" charset="0"/>
                <a:cs typeface="Cordia New" pitchFamily="34" charset="-34"/>
              </a:rPr>
              <a:t>Kaufman </a:t>
            </a:r>
            <a:r>
              <a:rPr lang="en-US" sz="2400" dirty="0" err="1">
                <a:solidFill>
                  <a:srgbClr val="000000"/>
                </a:solidFill>
                <a:latin typeface="Bahnschrift Light Condensed" panose="020B0502040204020203" pitchFamily="34" charset="0"/>
                <a:cs typeface="Cordia New" pitchFamily="34" charset="-34"/>
              </a:rPr>
              <a:t>chứng</a:t>
            </a:r>
            <a:r>
              <a:rPr lang="en-US" sz="2400" dirty="0">
                <a:solidFill>
                  <a:srgbClr val="000000"/>
                </a:solidFill>
                <a:latin typeface="Bahnschrift Light Condensed" panose="020B0502040204020203" pitchFamily="34" charset="0"/>
                <a:cs typeface="Cordia New" pitchFamily="34" charset="-34"/>
              </a:rPr>
              <a:t> minh </a:t>
            </a:r>
            <a:r>
              <a:rPr lang="en-US" sz="2400" dirty="0" err="1">
                <a:solidFill>
                  <a:srgbClr val="000000"/>
                </a:solidFill>
                <a:latin typeface="Bahnschrift Light Condensed" panose="020B0502040204020203" pitchFamily="34" charset="0"/>
                <a:cs typeface="Cordia New" pitchFamily="34" charset="-34"/>
              </a:rPr>
              <a:t>khối</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lượng</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biến</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đổi</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theo</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vận</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tốc</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của</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điện</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tử</a:t>
            </a:r>
            <a:endParaRPr lang="en-US" dirty="0">
              <a:solidFill>
                <a:srgbClr val="000000"/>
              </a:solidFill>
              <a:latin typeface="Bahnschrift Light Condensed" panose="020B0502040204020203" pitchFamily="34" charset="0"/>
              <a:cs typeface="Cordia New" pitchFamily="34" charset="-34"/>
            </a:endParaRPr>
          </a:p>
        </p:txBody>
      </p:sp>
      <p:sp>
        <p:nvSpPr>
          <p:cNvPr id="11" name="Rounded Rectangle 10"/>
          <p:cNvSpPr/>
          <p:nvPr/>
        </p:nvSpPr>
        <p:spPr>
          <a:xfrm>
            <a:off x="8296276" y="936626"/>
            <a:ext cx="2371725" cy="1984375"/>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2400" dirty="0" err="1">
                <a:solidFill>
                  <a:srgbClr val="000000"/>
                </a:solidFill>
                <a:latin typeface="Bahnschrift Light Condensed" panose="020B0502040204020203" pitchFamily="34" charset="0"/>
                <a:cs typeface="Times New Roman" pitchFamily="18" charset="0"/>
              </a:rPr>
              <a:t>A.Anhxtanh</a:t>
            </a:r>
            <a:r>
              <a:rPr lang="en-US" sz="2400" dirty="0">
                <a:solidFill>
                  <a:srgbClr val="000000"/>
                </a:solidFill>
                <a:latin typeface="Bahnschrift Light Condensed" panose="020B0502040204020203" pitchFamily="34" charset="0"/>
                <a:cs typeface="Times New Roman" pitchFamily="18" charset="0"/>
              </a:rPr>
              <a:t>:</a:t>
            </a:r>
          </a:p>
          <a:p>
            <a:pPr algn="ctr">
              <a:defRPr/>
            </a:pPr>
            <a:r>
              <a:rPr lang="en-US" sz="2400" dirty="0" err="1">
                <a:solidFill>
                  <a:srgbClr val="000000"/>
                </a:solidFill>
                <a:latin typeface="Bahnschrift Light Condensed" panose="020B0502040204020203" pitchFamily="34" charset="0"/>
                <a:cs typeface="Times New Roman" pitchFamily="18" charset="0"/>
              </a:rPr>
              <a:t>Thuyết</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tương</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đối</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hẹp</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và</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thuyết</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tương</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đối</a:t>
            </a:r>
            <a:r>
              <a:rPr lang="en-US" sz="2400" dirty="0">
                <a:solidFill>
                  <a:srgbClr val="000000"/>
                </a:solidFill>
                <a:latin typeface="Bahnschrift Light Condensed" panose="020B0502040204020203" pitchFamily="34" charset="0"/>
                <a:cs typeface="Times New Roman" pitchFamily="18" charset="0"/>
              </a:rPr>
              <a:t> </a:t>
            </a:r>
            <a:r>
              <a:rPr lang="en-US" sz="2400" dirty="0" err="1">
                <a:solidFill>
                  <a:srgbClr val="000000"/>
                </a:solidFill>
                <a:latin typeface="Bahnschrift Light Condensed" panose="020B0502040204020203" pitchFamily="34" charset="0"/>
                <a:cs typeface="Times New Roman" pitchFamily="18" charset="0"/>
              </a:rPr>
              <a:t>rộng</a:t>
            </a:r>
            <a:endParaRPr lang="en-US" sz="2400" dirty="0">
              <a:solidFill>
                <a:srgbClr val="000000"/>
              </a:solidFill>
              <a:latin typeface="Bahnschrift Light Condensed" panose="020B0502040204020203" pitchFamily="34" charset="0"/>
              <a:cs typeface="Times New Roman" pitchFamily="18" charset="0"/>
            </a:endParaRPr>
          </a:p>
        </p:txBody>
      </p:sp>
      <p:grpSp>
        <p:nvGrpSpPr>
          <p:cNvPr id="12" name="Group 11">
            <a:extLst>
              <a:ext uri="{FF2B5EF4-FFF2-40B4-BE49-F238E27FC236}">
                <a16:creationId xmlns:a16="http://schemas.microsoft.com/office/drawing/2014/main" id="{0D255F9A-F153-1F2F-0C79-B393FD59A07E}"/>
              </a:ext>
            </a:extLst>
          </p:cNvPr>
          <p:cNvGrpSpPr/>
          <p:nvPr/>
        </p:nvGrpSpPr>
        <p:grpSpPr>
          <a:xfrm>
            <a:off x="0" y="-1"/>
            <a:ext cx="8024117" cy="1654139"/>
            <a:chOff x="1379627" y="2376805"/>
            <a:chExt cx="9154706" cy="1165860"/>
          </a:xfrm>
          <a:solidFill>
            <a:schemeClr val="tx2">
              <a:lumMod val="60000"/>
              <a:lumOff val="40000"/>
            </a:schemeClr>
          </a:solidFill>
        </p:grpSpPr>
        <p:sp>
          <p:nvSpPr>
            <p:cNvPr id="13" name="AutoShape 8">
              <a:extLst>
                <a:ext uri="{FF2B5EF4-FFF2-40B4-BE49-F238E27FC236}">
                  <a16:creationId xmlns:a16="http://schemas.microsoft.com/office/drawing/2014/main" id="{7390F92F-078A-7293-5174-02E8FC669622}"/>
                </a:ext>
              </a:extLst>
            </p:cNvPr>
            <p:cNvSpPr>
              <a:spLocks noChangeArrowheads="1"/>
            </p:cNvSpPr>
            <p:nvPr/>
          </p:nvSpPr>
          <p:spPr bwMode="gray">
            <a:xfrm>
              <a:off x="2132013" y="2482805"/>
              <a:ext cx="8402320" cy="978279"/>
            </a:xfrm>
            <a:prstGeom prst="roundRect">
              <a:avLst>
                <a:gd name="adj" fmla="val 16667"/>
              </a:avLst>
            </a:prstGeom>
            <a:grpFill/>
            <a:ln w="28575" algn="ctr">
              <a:solidFill>
                <a:sysClr val="window" lastClr="FFFFFF"/>
              </a:solidFill>
              <a:round/>
              <a:headEnd/>
              <a:tailEnd/>
            </a:ln>
            <a:effectLst>
              <a:outerShdw dist="71842" dir="2700000" algn="ctr" rotWithShape="0">
                <a:srgbClr val="E7E6E6">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4" name="AutoShape 9">
              <a:extLst>
                <a:ext uri="{FF2B5EF4-FFF2-40B4-BE49-F238E27FC236}">
                  <a16:creationId xmlns:a16="http://schemas.microsoft.com/office/drawing/2014/main" id="{6853F83C-35DA-EEC6-5FE8-BECB555FDA81}"/>
                </a:ext>
              </a:extLst>
            </p:cNvPr>
            <p:cNvSpPr>
              <a:spLocks noChangeArrowheads="1"/>
            </p:cNvSpPr>
            <p:nvPr/>
          </p:nvSpPr>
          <p:spPr bwMode="gray">
            <a:xfrm>
              <a:off x="1379627" y="2376805"/>
              <a:ext cx="1163399" cy="1165860"/>
            </a:xfrm>
            <a:prstGeom prst="diamond">
              <a:avLst/>
            </a:prstGeom>
            <a:grpFill/>
            <a:ln w="25400" algn="ctr">
              <a:solidFill>
                <a:sysClr val="window" lastClr="FFFFFF"/>
              </a:solidFill>
              <a:miter lim="800000"/>
              <a:headEnd/>
              <a:tailEnd/>
            </a:ln>
            <a:effectLst>
              <a:outerShdw dist="76200" algn="ctr" rotWithShape="0">
                <a:srgbClr val="E7E6E6"/>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5" name="Text Box 10">
              <a:extLst>
                <a:ext uri="{FF2B5EF4-FFF2-40B4-BE49-F238E27FC236}">
                  <a16:creationId xmlns:a16="http://schemas.microsoft.com/office/drawing/2014/main" id="{41B5AF28-A040-00E7-87CE-DB603318486E}"/>
                </a:ext>
              </a:extLst>
            </p:cNvPr>
            <p:cNvSpPr txBox="1">
              <a:spLocks noChangeArrowheads="1"/>
            </p:cNvSpPr>
            <p:nvPr/>
          </p:nvSpPr>
          <p:spPr bwMode="gray">
            <a:xfrm>
              <a:off x="2665412" y="2509259"/>
              <a:ext cx="7783406" cy="892552"/>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Cuộc</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cách</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mạng</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trong</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khoa</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học</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tự</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nhiên</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cuối</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thế</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kỷ</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XIX,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đầu</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thế</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kỷ</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XX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và</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sự</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phá</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sản</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của</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các</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quan</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điểm</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duy</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vật</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siêu</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hình</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về</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vật</a:t>
              </a:r>
              <a:r>
                <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Light Condensed" panose="020B0502040204020203" pitchFamily="34" charset="0"/>
                </a:rPr>
                <a:t>chất</a:t>
              </a:r>
              <a:endParaRPr kumimoji="0" lang="en-US" sz="2600" b="0" i="0" u="none" strike="noStrike" kern="0" cap="none" spc="0" normalizeH="0" baseline="0" noProof="0" dirty="0" smtClean="0">
                <a:ln>
                  <a:noFill/>
                </a:ln>
                <a:solidFill>
                  <a:prstClr val="white"/>
                </a:solidFill>
                <a:effectLst/>
                <a:uLnTx/>
                <a:uFillTx/>
                <a:latin typeface="Bahnschrift Light Condensed" panose="020B0502040204020203" pitchFamily="34" charset="0"/>
              </a:endParaRPr>
            </a:p>
          </p:txBody>
        </p:sp>
        <p:sp>
          <p:nvSpPr>
            <p:cNvPr id="16" name="Text Box 11">
              <a:extLst>
                <a:ext uri="{FF2B5EF4-FFF2-40B4-BE49-F238E27FC236}">
                  <a16:creationId xmlns:a16="http://schemas.microsoft.com/office/drawing/2014/main" id="{7D20CBF2-D137-22E3-7D5C-407088FEC86D}"/>
                </a:ext>
              </a:extLst>
            </p:cNvPr>
            <p:cNvSpPr txBox="1">
              <a:spLocks noChangeArrowheads="1"/>
            </p:cNvSpPr>
            <p:nvPr/>
          </p:nvSpPr>
          <p:spPr bwMode="gray">
            <a:xfrm>
              <a:off x="1625783" y="2695060"/>
              <a:ext cx="691587" cy="325388"/>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prstClr val="white"/>
                  </a:solidFill>
                  <a:effectLst/>
                  <a:uLnTx/>
                  <a:uFillTx/>
                </a:rPr>
                <a:t>1.2</a:t>
              </a:r>
            </a:p>
          </p:txBody>
        </p:sp>
      </p:grpSp>
    </p:spTree>
    <p:extLst>
      <p:ext uri="{BB962C8B-B14F-4D97-AF65-F5344CB8AC3E}">
        <p14:creationId xmlns:p14="http://schemas.microsoft.com/office/powerpoint/2010/main" val="381141173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heckerboard(across)">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676400" y="1838325"/>
            <a:ext cx="8305800" cy="13589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 typeface="Wingdings" pitchFamily="2" charset="2"/>
              <a:buChar char="ü"/>
              <a:defRPr/>
            </a:pPr>
            <a:r>
              <a:rPr lang="en-US" altLang="en-US" sz="2800" dirty="0" err="1">
                <a:solidFill>
                  <a:srgbClr val="000000"/>
                </a:solidFill>
                <a:latin typeface="Bahnschrift Light Condensed" panose="020B0502040204020203" pitchFamily="34" charset="0"/>
                <a:cs typeface="Times New Roman" pitchFamily="18" charset="0"/>
              </a:rPr>
              <a:t>Các</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nhà</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khoa</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học</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triết</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học</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duy</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vật</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tự</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phát</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hoài</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nghi</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quan</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niệm</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về</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vật</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chất</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của</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Chủ</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nghĩa</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duy</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vật</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trước</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đó</a:t>
            </a:r>
            <a:endParaRPr lang="en-US" altLang="en-US" sz="2800" dirty="0">
              <a:solidFill>
                <a:srgbClr val="000000"/>
              </a:solidFill>
              <a:latin typeface="Bahnschrift Light Condensed" panose="020B0502040204020203" pitchFamily="34" charset="0"/>
              <a:cs typeface="Times New Roman" pitchFamily="18" charset="0"/>
            </a:endParaRPr>
          </a:p>
        </p:txBody>
      </p:sp>
      <p:sp>
        <p:nvSpPr>
          <p:cNvPr id="3" name="Rounded Rectangle 2"/>
          <p:cNvSpPr/>
          <p:nvPr/>
        </p:nvSpPr>
        <p:spPr>
          <a:xfrm>
            <a:off x="2133600" y="3560763"/>
            <a:ext cx="8382000" cy="1117600"/>
          </a:xfrm>
          <a:prstGeom prst="round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 typeface="Wingdings" pitchFamily="2" charset="2"/>
              <a:buChar char="ü"/>
              <a:defRPr/>
            </a:pPr>
            <a:r>
              <a:rPr lang="en-US" altLang="en-US" sz="2800" dirty="0" err="1">
                <a:solidFill>
                  <a:srgbClr val="000000"/>
                </a:solidFill>
                <a:latin typeface="Bahnschrift Light Condensed" panose="020B0502040204020203" pitchFamily="34" charset="0"/>
                <a:cs typeface="Times New Roman" pitchFamily="18" charset="0"/>
              </a:rPr>
              <a:t>Chủ</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nghĩa</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duy</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tâm</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trong</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một</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số</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khoa</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học</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tấn</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công</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và</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phủ</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nhận</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quan</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niệm</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về</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vật</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chất</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của</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chủ</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nghĩa</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duy</a:t>
            </a:r>
            <a:r>
              <a:rPr lang="en-US" altLang="en-US" sz="2800" dirty="0">
                <a:solidFill>
                  <a:srgbClr val="000000"/>
                </a:solidFill>
                <a:latin typeface="Bahnschrift Light Condensed" panose="020B0502040204020203" pitchFamily="34" charset="0"/>
                <a:cs typeface="Times New Roman" pitchFamily="18" charset="0"/>
              </a:rPr>
              <a:t> </a:t>
            </a:r>
            <a:r>
              <a:rPr lang="en-US" altLang="en-US" sz="2800" dirty="0" err="1">
                <a:solidFill>
                  <a:srgbClr val="000000"/>
                </a:solidFill>
                <a:latin typeface="Bahnschrift Light Condensed" panose="020B0502040204020203" pitchFamily="34" charset="0"/>
                <a:cs typeface="Times New Roman" pitchFamily="18" charset="0"/>
              </a:rPr>
              <a:t>vật</a:t>
            </a:r>
            <a:endParaRPr lang="en-US" altLang="en-US" sz="2800" dirty="0">
              <a:solidFill>
                <a:srgbClr val="000000"/>
              </a:solidFill>
              <a:latin typeface="Bahnschrift Light Condensed" panose="020B0502040204020203" pitchFamily="34" charset="0"/>
              <a:cs typeface="Times New Roman" pitchFamily="18" charset="0"/>
            </a:endParaRPr>
          </a:p>
        </p:txBody>
      </p:sp>
      <p:sp>
        <p:nvSpPr>
          <p:cNvPr id="7" name="Rounded Rectangle 6"/>
          <p:cNvSpPr/>
          <p:nvPr/>
        </p:nvSpPr>
        <p:spPr>
          <a:xfrm>
            <a:off x="2743200" y="5022385"/>
            <a:ext cx="7924800" cy="146367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42900" indent="-342900" algn="just">
              <a:spcBef>
                <a:spcPct val="20000"/>
              </a:spcBef>
              <a:buFont typeface="Wingdings" pitchFamily="2" charset="2"/>
              <a:buChar char="ü"/>
              <a:defRPr/>
            </a:pPr>
            <a:r>
              <a:rPr lang="nl-NL" altLang="en-US" sz="2800" dirty="0">
                <a:solidFill>
                  <a:srgbClr val="000000"/>
                </a:solidFill>
                <a:latin typeface="Bahnschrift Light Condensed" panose="020B0502040204020203" pitchFamily="34" charset="0"/>
                <a:cs typeface="Times New Roman" pitchFamily="18" charset="0"/>
              </a:rPr>
              <a:t>Một số nhà khoa học tự nhiên trượt từ chủ nghĩa duy vật máy móc, siêu hình sang chủ nghĩa tương đối, rồi rơi vào chủ nghĩa duy tâm</a:t>
            </a:r>
            <a:endParaRPr lang="vi-VN" altLang="en-US" sz="2800" dirty="0">
              <a:solidFill>
                <a:srgbClr val="000000"/>
              </a:solidFill>
              <a:latin typeface="Bahnschrift Light Condensed" panose="020B0502040204020203" pitchFamily="34" charset="0"/>
              <a:cs typeface="Times New Roman" pitchFamily="18" charset="0"/>
            </a:endParaRPr>
          </a:p>
        </p:txBody>
      </p:sp>
      <p:grpSp>
        <p:nvGrpSpPr>
          <p:cNvPr id="8" name="Group 7">
            <a:extLst>
              <a:ext uri="{FF2B5EF4-FFF2-40B4-BE49-F238E27FC236}">
                <a16:creationId xmlns:a16="http://schemas.microsoft.com/office/drawing/2014/main" id="{0D255F9A-F153-1F2F-0C79-B393FD59A07E}"/>
              </a:ext>
            </a:extLst>
          </p:cNvPr>
          <p:cNvGrpSpPr/>
          <p:nvPr/>
        </p:nvGrpSpPr>
        <p:grpSpPr>
          <a:xfrm>
            <a:off x="0" y="0"/>
            <a:ext cx="11733088" cy="1387012"/>
            <a:chOff x="1379627" y="2376805"/>
            <a:chExt cx="9154706" cy="1165860"/>
          </a:xfrm>
          <a:solidFill>
            <a:schemeClr val="accent1">
              <a:lumMod val="75000"/>
            </a:schemeClr>
          </a:solidFill>
        </p:grpSpPr>
        <p:sp>
          <p:nvSpPr>
            <p:cNvPr id="9" name="AutoShape 8">
              <a:extLst>
                <a:ext uri="{FF2B5EF4-FFF2-40B4-BE49-F238E27FC236}">
                  <a16:creationId xmlns:a16="http://schemas.microsoft.com/office/drawing/2014/main" id="{7390F92F-078A-7293-5174-02E8FC669622}"/>
                </a:ext>
              </a:extLst>
            </p:cNvPr>
            <p:cNvSpPr>
              <a:spLocks noChangeArrowheads="1"/>
            </p:cNvSpPr>
            <p:nvPr/>
          </p:nvSpPr>
          <p:spPr bwMode="gray">
            <a:xfrm>
              <a:off x="2132013" y="2482805"/>
              <a:ext cx="8402320" cy="978279"/>
            </a:xfrm>
            <a:prstGeom prst="roundRect">
              <a:avLst>
                <a:gd name="adj" fmla="val 16667"/>
              </a:avLst>
            </a:prstGeom>
            <a:grpFill/>
            <a:ln w="28575" algn="ctr">
              <a:solidFill>
                <a:sysClr val="window" lastClr="FFFFFF"/>
              </a:solidFill>
              <a:round/>
              <a:headEnd/>
              <a:tailEnd/>
            </a:ln>
            <a:effectLst>
              <a:outerShdw dist="71842" dir="2700000" algn="ctr" rotWithShape="0">
                <a:srgbClr val="E7E6E6">
                  <a:alpha val="50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0" name="AutoShape 9">
              <a:extLst>
                <a:ext uri="{FF2B5EF4-FFF2-40B4-BE49-F238E27FC236}">
                  <a16:creationId xmlns:a16="http://schemas.microsoft.com/office/drawing/2014/main" id="{6853F83C-35DA-EEC6-5FE8-BECB555FDA81}"/>
                </a:ext>
              </a:extLst>
            </p:cNvPr>
            <p:cNvSpPr>
              <a:spLocks noChangeArrowheads="1"/>
            </p:cNvSpPr>
            <p:nvPr/>
          </p:nvSpPr>
          <p:spPr bwMode="gray">
            <a:xfrm>
              <a:off x="1379627" y="2376805"/>
              <a:ext cx="1163399" cy="1165860"/>
            </a:xfrm>
            <a:prstGeom prst="diamond">
              <a:avLst/>
            </a:prstGeom>
            <a:grpFill/>
            <a:ln w="25400" algn="ctr">
              <a:solidFill>
                <a:sysClr val="window" lastClr="FFFFFF"/>
              </a:solidFill>
              <a:miter lim="800000"/>
              <a:headEnd/>
              <a:tailEnd/>
            </a:ln>
            <a:effectLst>
              <a:outerShdw dist="76200" algn="ctr" rotWithShape="0">
                <a:srgbClr val="E7E6E6"/>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11" name="Text Box 10">
              <a:extLst>
                <a:ext uri="{FF2B5EF4-FFF2-40B4-BE49-F238E27FC236}">
                  <a16:creationId xmlns:a16="http://schemas.microsoft.com/office/drawing/2014/main" id="{41B5AF28-A040-00E7-87CE-DB603318486E}"/>
                </a:ext>
              </a:extLst>
            </p:cNvPr>
            <p:cNvSpPr txBox="1">
              <a:spLocks noChangeArrowheads="1"/>
            </p:cNvSpPr>
            <p:nvPr/>
          </p:nvSpPr>
          <p:spPr bwMode="gray">
            <a:xfrm>
              <a:off x="2665412" y="2509259"/>
              <a:ext cx="7783406" cy="629083"/>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Cuộc</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cách</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mạng</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trong</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khoa</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học</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tự</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nhiên</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cuối</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thế</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kỷ</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XIX,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đầu</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thế</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kỷ</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XX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và</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sự</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phá</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sản</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của</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các</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quan</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điểm</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duy</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vật</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siêu</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hình</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về</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vật</a:t>
              </a:r>
              <a:r>
                <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2600" b="0" i="0" u="none" strike="noStrike" kern="0" cap="none" spc="0" normalizeH="0" baseline="0" noProof="0" dirty="0" err="1" smtClean="0">
                  <a:ln>
                    <a:noFill/>
                  </a:ln>
                  <a:solidFill>
                    <a:prstClr val="white"/>
                  </a:solidFill>
                  <a:effectLst/>
                  <a:uLnTx/>
                  <a:uFillTx/>
                  <a:latin typeface="Bahnschrift SemiBold Condensed" panose="020B0502040204020203" pitchFamily="34" charset="0"/>
                </a:rPr>
                <a:t>chất</a:t>
              </a:r>
              <a:endParaRPr kumimoji="0" lang="en-US" sz="2600" b="0" i="0" u="none" strike="noStrike" kern="0" cap="none" spc="0" normalizeH="0" baseline="0" noProof="0" dirty="0" smtClean="0">
                <a:ln>
                  <a:noFill/>
                </a:ln>
                <a:solidFill>
                  <a:prstClr val="white"/>
                </a:solidFill>
                <a:effectLst/>
                <a:uLnTx/>
                <a:uFillTx/>
                <a:latin typeface="Bahnschrift SemiBold Condensed" panose="020B0502040204020203" pitchFamily="34" charset="0"/>
              </a:endParaRPr>
            </a:p>
          </p:txBody>
        </p:sp>
        <p:sp>
          <p:nvSpPr>
            <p:cNvPr id="12" name="Text Box 11">
              <a:extLst>
                <a:ext uri="{FF2B5EF4-FFF2-40B4-BE49-F238E27FC236}">
                  <a16:creationId xmlns:a16="http://schemas.microsoft.com/office/drawing/2014/main" id="{7D20CBF2-D137-22E3-7D5C-407088FEC86D}"/>
                </a:ext>
              </a:extLst>
            </p:cNvPr>
            <p:cNvSpPr txBox="1">
              <a:spLocks noChangeArrowheads="1"/>
            </p:cNvSpPr>
            <p:nvPr/>
          </p:nvSpPr>
          <p:spPr bwMode="gray">
            <a:xfrm>
              <a:off x="1692266" y="2695060"/>
              <a:ext cx="572107" cy="325388"/>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prstClr val="white"/>
                  </a:solidFill>
                  <a:effectLst/>
                  <a:uLnTx/>
                  <a:uFillTx/>
                </a:rPr>
                <a:t>1.2</a:t>
              </a:r>
            </a:p>
          </p:txBody>
        </p:sp>
      </p:grpSp>
    </p:spTree>
    <p:extLst>
      <p:ext uri="{BB962C8B-B14F-4D97-AF65-F5344CB8AC3E}">
        <p14:creationId xmlns:p14="http://schemas.microsoft.com/office/powerpoint/2010/main" val="16184181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strVal val="#ppt_w*0.70"/>
                                          </p:val>
                                        </p:tav>
                                        <p:tav tm="100000">
                                          <p:val>
                                            <p:strVal val="#ppt_w"/>
                                          </p:val>
                                        </p:tav>
                                      </p:tavLst>
                                    </p:anim>
                                    <p:anim calcmode="lin" valueType="num">
                                      <p:cBhvr>
                                        <p:cTn id="13" dur="1000" fill="hold"/>
                                        <p:tgtEl>
                                          <p:spTgt spid="3"/>
                                        </p:tgtEl>
                                        <p:attrNameLst>
                                          <p:attrName>ppt_h</p:attrName>
                                        </p:attrNameLst>
                                      </p:cBhvr>
                                      <p:tavLst>
                                        <p:tav tm="0">
                                          <p:val>
                                            <p:strVal val="#ppt_h"/>
                                          </p:val>
                                        </p:tav>
                                        <p:tav tm="100000">
                                          <p:val>
                                            <p:strVal val="#ppt_h"/>
                                          </p:val>
                                        </p:tav>
                                      </p:tavLst>
                                    </p:anim>
                                    <p:animEffect transition="in" filter="fade">
                                      <p:cBhvr>
                                        <p:cTn id="14" dur="1000"/>
                                        <p:tgtEl>
                                          <p:spTgt spid="3"/>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43"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
                                        <p:tgtEl>
                                          <p:spTgt spid="7"/>
                                        </p:tgtEl>
                                      </p:cBhvr>
                                    </p:animEffect>
                                    <p:anim calcmode="lin" valueType="num">
                                      <p:cBhvr>
                                        <p:cTn id="20" dur="400" fill="hold"/>
                                        <p:tgtEl>
                                          <p:spTgt spid="7"/>
                                        </p:tgtEl>
                                        <p:attrNameLst>
                                          <p:attrName>ppt_x</p:attrName>
                                        </p:attrNameLst>
                                      </p:cBhvr>
                                      <p:tavLst>
                                        <p:tav tm="0">
                                          <p:val>
                                            <p:strVal val="#ppt_x"/>
                                          </p:val>
                                        </p:tav>
                                        <p:tav tm="100000">
                                          <p:val>
                                            <p:strVal val="#ppt_x"/>
                                          </p:val>
                                        </p:tav>
                                      </p:tavLst>
                                    </p:anim>
                                    <p:anim calcmode="lin" valueType="num">
                                      <p:cBhvr>
                                        <p:cTn id="21" dur="400" fill="hold"/>
                                        <p:tgtEl>
                                          <p:spTgt spid="7"/>
                                        </p:tgtEl>
                                        <p:attrNameLst>
                                          <p:attrName>ppt_y</p:attrName>
                                        </p:attrNameLst>
                                      </p:cBhvr>
                                      <p:tavLst>
                                        <p:tav tm="0">
                                          <p:val>
                                            <p:strVal val="#ppt_y+0.31"/>
                                          </p:val>
                                        </p:tav>
                                        <p:tav tm="100000">
                                          <p:val>
                                            <p:strVal val="#ppt_y+0.31"/>
                                          </p:val>
                                        </p:tav>
                                      </p:tavLst>
                                    </p:anim>
                                    <p:anim calcmode="lin" valueType="num">
                                      <p:cBhvr>
                                        <p:cTn id="22" dur="600" decel="50000" fill="hold">
                                          <p:stCondLst>
                                            <p:cond delay="400"/>
                                          </p:stCondLst>
                                        </p:cTn>
                                        <p:tgtEl>
                                          <p:spTgt spid="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3" dur="600" decel="50000" fill="hold">
                                          <p:stCondLst>
                                            <p:cond delay="400"/>
                                          </p:stCondLst>
                                        </p:cTn>
                                        <p:tgtEl>
                                          <p:spTgt spid="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472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660525" y="847726"/>
            <a:ext cx="6957354" cy="52322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457200" indent="-457200">
              <a:buFont typeface="Wingdings" panose="05000000000000000000" pitchFamily="2" charset="2"/>
              <a:buChar char="v"/>
              <a:defRPr/>
            </a:pPr>
            <a:r>
              <a:rPr lang="vi-VN" sz="2800" b="1" i="1"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V.I.Lênin</a:t>
            </a:r>
            <a:r>
              <a:rPr lang="vi-VN" sz="2800" b="1"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vi-VN" sz="2800" b="1" i="1"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đã phân tích tình hình phức tạp đó và chỉ rõ:</a:t>
            </a:r>
            <a:endParaRPr lang="en-US" sz="2800" b="1" dirty="0">
              <a:solidFill>
                <a:prstClr val="black"/>
              </a:solidFill>
              <a:latin typeface="Bahnschrift Light Condensed" panose="020B0502040204020203" pitchFamily="34" charset="0"/>
              <a:cs typeface="Times New Roman" panose="02020603050405020304" pitchFamily="18" charset="0"/>
            </a:endParaRPr>
          </a:p>
        </p:txBody>
      </p:sp>
      <p:sp>
        <p:nvSpPr>
          <p:cNvPr id="3" name="Rounded Rectangle 2"/>
          <p:cNvSpPr/>
          <p:nvPr/>
        </p:nvSpPr>
        <p:spPr>
          <a:xfrm>
            <a:off x="3817938" y="1565275"/>
            <a:ext cx="6545262" cy="107315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sz="2400" dirty="0" err="1">
                <a:solidFill>
                  <a:srgbClr val="000000"/>
                </a:solidFill>
                <a:latin typeface="Bahnschrift Light Condensed" panose="020B0502040204020203" pitchFamily="34" charset="0"/>
                <a:cs typeface="Cordia New" pitchFamily="34" charset="-34"/>
              </a:rPr>
              <a:t>Vật</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lý</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học</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không</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bị</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khủng</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hoảng</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mà</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đó</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chính</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là</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dấu</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hiệu</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của</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một</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cuộc</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cách</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mạng</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trong</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khoa</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học</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tự</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nhiên</a:t>
            </a:r>
            <a:endParaRPr lang="en-US" sz="2400" dirty="0">
              <a:solidFill>
                <a:srgbClr val="000000"/>
              </a:solidFill>
              <a:latin typeface="Bahnschrift Light Condensed" panose="020B0502040204020203" pitchFamily="34" charset="0"/>
              <a:cs typeface="Cordia New" pitchFamily="34" charset="-34"/>
            </a:endParaRPr>
          </a:p>
        </p:txBody>
      </p:sp>
      <p:sp>
        <p:nvSpPr>
          <p:cNvPr id="4" name="Rounded Rectangle 3"/>
          <p:cNvSpPr/>
          <p:nvPr/>
        </p:nvSpPr>
        <p:spPr>
          <a:xfrm>
            <a:off x="3817938" y="2935288"/>
            <a:ext cx="6545262" cy="1179512"/>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indent="457200" algn="just">
              <a:defRPr/>
            </a:pP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Cái</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bị</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tiêu</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tan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không</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phải</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là</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nguyên</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tử</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không</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phải</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vật</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chất</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tiêu</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tan”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mà</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chỉ</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có</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giới</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hạn</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hiểu</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biết</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của</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con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người</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về</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vật</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chất</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là</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4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tiêu</a:t>
            </a:r>
            <a:r>
              <a:rPr lang="en-US" sz="24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tan</a:t>
            </a:r>
            <a:endParaRPr lang="en-US"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endParaRPr>
          </a:p>
        </p:txBody>
      </p:sp>
      <p:sp>
        <p:nvSpPr>
          <p:cNvPr id="5" name="Rounded Rectangle 4"/>
          <p:cNvSpPr/>
          <p:nvPr/>
        </p:nvSpPr>
        <p:spPr>
          <a:xfrm>
            <a:off x="3817938" y="4410076"/>
            <a:ext cx="6545262" cy="1438275"/>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2400" dirty="0" err="1">
                <a:solidFill>
                  <a:srgbClr val="000000"/>
                </a:solidFill>
                <a:latin typeface="Bahnschrift Light Condensed" panose="020B0502040204020203" pitchFamily="34" charset="0"/>
                <a:cs typeface="Cordia New" pitchFamily="34" charset="-34"/>
              </a:rPr>
              <a:t>Những</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phát</a:t>
            </a:r>
            <a:r>
              <a:rPr lang="en-US" sz="2400" dirty="0">
                <a:solidFill>
                  <a:srgbClr val="000000"/>
                </a:solidFill>
                <a:latin typeface="Bahnschrift Light Condensed" panose="020B0502040204020203" pitchFamily="34" charset="0"/>
                <a:cs typeface="Cordia New" pitchFamily="34" charset="-34"/>
              </a:rPr>
              <a:t> minh </a:t>
            </a:r>
            <a:r>
              <a:rPr lang="en-US" sz="2400" dirty="0" err="1">
                <a:solidFill>
                  <a:srgbClr val="000000"/>
                </a:solidFill>
                <a:latin typeface="Bahnschrift Light Condensed" panose="020B0502040204020203" pitchFamily="34" charset="0"/>
                <a:cs typeface="Cordia New" pitchFamily="34" charset="-34"/>
              </a:rPr>
              <a:t>có</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giá</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trị</a:t>
            </a:r>
            <a:r>
              <a:rPr lang="en-US" sz="2400" dirty="0">
                <a:solidFill>
                  <a:srgbClr val="000000"/>
                </a:solidFill>
                <a:latin typeface="Bahnschrift Light Condensed" panose="020B0502040204020203" pitchFamily="34" charset="0"/>
                <a:cs typeface="Cordia New" pitchFamily="34" charset="-34"/>
              </a:rPr>
              <a:t> to </a:t>
            </a:r>
            <a:r>
              <a:rPr lang="en-US" sz="2400" dirty="0" err="1">
                <a:solidFill>
                  <a:srgbClr val="000000"/>
                </a:solidFill>
                <a:latin typeface="Bahnschrift Light Condensed" panose="020B0502040204020203" pitchFamily="34" charset="0"/>
                <a:cs typeface="Cordia New" pitchFamily="34" charset="-34"/>
              </a:rPr>
              <a:t>lớn</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của</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vật</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lý</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học</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đương</a:t>
            </a:r>
            <a:r>
              <a:rPr lang="en-US" sz="2400" dirty="0">
                <a:solidFill>
                  <a:srgbClr val="000000"/>
                </a:solidFill>
                <a:latin typeface="Bahnschrift Light Condensed" panose="020B0502040204020203" pitchFamily="34" charset="0"/>
                <a:cs typeface="Cordia New" pitchFamily="34" charset="-34"/>
              </a:rPr>
              <a:t> </a:t>
            </a:r>
            <a:r>
              <a:rPr lang="en-US" sz="2400" dirty="0" err="1">
                <a:solidFill>
                  <a:srgbClr val="000000"/>
                </a:solidFill>
                <a:latin typeface="Bahnschrift Light Condensed" panose="020B0502040204020203" pitchFamily="34" charset="0"/>
                <a:cs typeface="Cordia New" pitchFamily="34" charset="-34"/>
              </a:rPr>
              <a:t>thời</a:t>
            </a:r>
            <a:r>
              <a:rPr lang="en-US" sz="2400" dirty="0">
                <a:solidFill>
                  <a:srgbClr val="000000"/>
                </a:solidFill>
                <a:latin typeface="Bahnschrift Light Condensed" panose="020B0502040204020203" pitchFamily="34" charset="0"/>
                <a:cs typeface="Cordia New" pitchFamily="34" charset="-34"/>
              </a:rPr>
              <a:t> </a:t>
            </a:r>
            <a:r>
              <a:rPr lang="vi-VN" sz="2400" dirty="0">
                <a:solidFill>
                  <a:srgbClr val="000000"/>
                </a:solidFill>
                <a:latin typeface="Bahnschrift Light Condensed" panose="020B0502040204020203" pitchFamily="34" charset="0"/>
                <a:cs typeface="Cordia New" pitchFamily="34" charset="-34"/>
              </a:rPr>
              <a:t>không hề bác bỏ vật chất mà chỉ làm rõ hơn hiểu biết còn hạn chế của con người về vật chất</a:t>
            </a:r>
            <a:endParaRPr lang="en-US" sz="2400" dirty="0">
              <a:solidFill>
                <a:srgbClr val="000000"/>
              </a:solidFill>
              <a:latin typeface="Bahnschrift Light Condensed" panose="020B0502040204020203" pitchFamily="34" charset="0"/>
              <a:cs typeface="Cordia New" pitchFamily="34" charset="-34"/>
            </a:endParaRPr>
          </a:p>
        </p:txBody>
      </p:sp>
      <p:sp>
        <p:nvSpPr>
          <p:cNvPr id="7" name="Rectangle 6"/>
          <p:cNvSpPr>
            <a:spLocks noChangeArrowheads="1"/>
          </p:cNvSpPr>
          <p:nvPr/>
        </p:nvSpPr>
        <p:spPr bwMode="auto">
          <a:xfrm>
            <a:off x="2203450" y="5175250"/>
            <a:ext cx="14938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b="1" dirty="0" err="1">
                <a:solidFill>
                  <a:srgbClr val="000000"/>
                </a:solidFill>
                <a:latin typeface="Bahnschrift Light Condensed" panose="020B0502040204020203" pitchFamily="34" charset="0"/>
                <a:cs typeface="Calibri" panose="020F0502020204030204" pitchFamily="34" charset="0"/>
              </a:rPr>
              <a:t>Năm</a:t>
            </a:r>
            <a:r>
              <a:rPr lang="en-US" altLang="en-US" sz="2800" b="1" dirty="0">
                <a:solidFill>
                  <a:srgbClr val="000000"/>
                </a:solidFill>
                <a:latin typeface="Bahnschrift Light Condensed" panose="020B0502040204020203" pitchFamily="34" charset="0"/>
                <a:cs typeface="Calibri" panose="020F0502020204030204" pitchFamily="34" charset="0"/>
              </a:rPr>
              <a:t> 1908</a:t>
            </a:r>
            <a:endParaRPr lang="en-US" altLang="en-US" sz="3600" b="1" dirty="0">
              <a:solidFill>
                <a:srgbClr val="000000"/>
              </a:solidFill>
              <a:latin typeface="Bahnschrift Light Condensed" panose="020B0502040204020203" pitchFamily="34" charset="0"/>
              <a:cs typeface="Calibri" panose="020F0502020204030204" pitchFamily="34" charset="0"/>
            </a:endParaRPr>
          </a:p>
        </p:txBody>
      </p:sp>
      <p:pic>
        <p:nvPicPr>
          <p:cNvPr id="2" name="Picture 1"/>
          <p:cNvPicPr>
            <a:picLocks noChangeAspect="1"/>
          </p:cNvPicPr>
          <p:nvPr/>
        </p:nvPicPr>
        <p:blipFill>
          <a:blip r:embed="rId3"/>
          <a:stretch>
            <a:fillRect/>
          </a:stretch>
        </p:blipFill>
        <p:spPr>
          <a:xfrm>
            <a:off x="1524000" y="1522369"/>
            <a:ext cx="2452099" cy="3914491"/>
          </a:xfrm>
          <a:prstGeom prst="rect">
            <a:avLst/>
          </a:prstGeom>
        </p:spPr>
      </p:pic>
    </p:spTree>
    <p:extLst>
      <p:ext uri="{BB962C8B-B14F-4D97-AF65-F5344CB8AC3E}">
        <p14:creationId xmlns:p14="http://schemas.microsoft.com/office/powerpoint/2010/main" val="33801535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edge">
                                      <p:cBhvr>
                                        <p:cTn id="15" dur="20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1000" fill="hold"/>
                                        <p:tgtEl>
                                          <p:spTgt spid="4"/>
                                        </p:tgtEl>
                                        <p:attrNameLst>
                                          <p:attrName>ppt_w</p:attrName>
                                        </p:attrNameLst>
                                      </p:cBhvr>
                                      <p:tavLst>
                                        <p:tav tm="0">
                                          <p:val>
                                            <p:fltVal val="0"/>
                                          </p:val>
                                        </p:tav>
                                        <p:tav tm="100000">
                                          <p:val>
                                            <p:strVal val="#ppt_w"/>
                                          </p:val>
                                        </p:tav>
                                      </p:tavLst>
                                    </p:anim>
                                    <p:anim calcmode="lin" valueType="num">
                                      <p:cBhvr>
                                        <p:cTn id="21" dur="1000" fill="hold"/>
                                        <p:tgtEl>
                                          <p:spTgt spid="4"/>
                                        </p:tgtEl>
                                        <p:attrNameLst>
                                          <p:attrName>ppt_h</p:attrName>
                                        </p:attrNameLst>
                                      </p:cBhvr>
                                      <p:tavLst>
                                        <p:tav tm="0">
                                          <p:val>
                                            <p:fltVal val="0"/>
                                          </p:val>
                                        </p:tav>
                                        <p:tav tm="100000">
                                          <p:val>
                                            <p:strVal val="#ppt_h"/>
                                          </p:val>
                                        </p:tav>
                                      </p:tavLst>
                                    </p:anim>
                                    <p:anim calcmode="lin" valueType="num">
                                      <p:cBhvr>
                                        <p:cTn id="22" dur="1000" fill="hold"/>
                                        <p:tgtEl>
                                          <p:spTgt spid="4"/>
                                        </p:tgtEl>
                                        <p:attrNameLst>
                                          <p:attrName>style.rotation</p:attrName>
                                        </p:attrNameLst>
                                      </p:cBhvr>
                                      <p:tavLst>
                                        <p:tav tm="0">
                                          <p:val>
                                            <p:fltVal val="90"/>
                                          </p:val>
                                        </p:tav>
                                        <p:tav tm="100000">
                                          <p:val>
                                            <p:fltVal val="0"/>
                                          </p:val>
                                        </p:tav>
                                      </p:tavLst>
                                    </p:anim>
                                    <p:animEffect transition="in" filter="fade">
                                      <p:cBhvr>
                                        <p:cTn id="23" dur="1000"/>
                                        <p:tgtEl>
                                          <p:spTgt spid="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arn(inVertic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878DB6F-6151-AA84-5FE9-B53DA6C1647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512815-98CA-4309-8F1C-CACD35B22C94}" type="datetime1">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23/10/2023</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5" name="Slide Number Placeholder 4">
            <a:extLst>
              <a:ext uri="{FF2B5EF4-FFF2-40B4-BE49-F238E27FC236}">
                <a16:creationId xmlns:a16="http://schemas.microsoft.com/office/drawing/2014/main" id="{03853BB9-5882-32CA-CC7F-A296C67EEF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362C6F-0D99-4A73-931A-3E6C881C6035}" type="slidenum">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vi-VN"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mn-cs"/>
            </a:endParaRPr>
          </a:p>
        </p:txBody>
      </p:sp>
      <p:sp>
        <p:nvSpPr>
          <p:cNvPr id="6" name="Rectangle 5">
            <a:extLst>
              <a:ext uri="{FF2B5EF4-FFF2-40B4-BE49-F238E27FC236}">
                <a16:creationId xmlns:a16="http://schemas.microsoft.com/office/drawing/2014/main" id="{7030AFCF-2D52-15C3-5E71-9964E9587C50}"/>
              </a:ext>
            </a:extLst>
          </p:cNvPr>
          <p:cNvSpPr/>
          <p:nvPr/>
        </p:nvSpPr>
        <p:spPr>
          <a:xfrm>
            <a:off x="800100" y="-35328"/>
            <a:ext cx="10553700" cy="918905"/>
          </a:xfrm>
          <a:prstGeom prst="rect">
            <a:avLst/>
          </a:prstGeom>
          <a:solidFill>
            <a:schemeClr val="accent1">
              <a:lumMod val="75000"/>
            </a:schemeClr>
          </a:solidFill>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2600" b="0" i="0" u="none" strike="noStrike" kern="1200" cap="none" spc="0" normalizeH="0" baseline="0" noProof="0" dirty="0">
              <a:ln>
                <a:noFill/>
              </a:ln>
              <a:solidFill>
                <a:srgbClr val="FFFF00"/>
              </a:solidFill>
              <a:effectLst/>
              <a:uLnTx/>
              <a:uFillTx/>
              <a:latin typeface="Bahnschrift Light Condensed" panose="020B0502040204020203" pitchFamily="34" charset="0"/>
              <a:ea typeface="+mn-ea"/>
              <a:cs typeface="+mn-cs"/>
            </a:endParaRPr>
          </a:p>
        </p:txBody>
      </p:sp>
      <p:sp>
        <p:nvSpPr>
          <p:cNvPr id="12" name="Rectangle: Rounded Corners 11">
            <a:extLst>
              <a:ext uri="{FF2B5EF4-FFF2-40B4-BE49-F238E27FC236}">
                <a16:creationId xmlns:a16="http://schemas.microsoft.com/office/drawing/2014/main" id="{DDFDD1A7-2A99-BBA7-A9CC-BCD620137441}"/>
              </a:ext>
            </a:extLst>
          </p:cNvPr>
          <p:cNvSpPr/>
          <p:nvPr/>
        </p:nvSpPr>
        <p:spPr>
          <a:xfrm>
            <a:off x="832208" y="1061219"/>
            <a:ext cx="4787756" cy="617816"/>
          </a:xfrm>
          <a:prstGeom prst="round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err="1" smtClean="0">
                <a:solidFill>
                  <a:prstClr val="black"/>
                </a:solidFill>
                <a:latin typeface="Bahnschrift Light Condensed" panose="020B0502040204020203" pitchFamily="34" charset="0"/>
              </a:rPr>
              <a:t>Định</a:t>
            </a:r>
            <a:r>
              <a:rPr lang="en-US" sz="2800" dirty="0" smtClean="0">
                <a:solidFill>
                  <a:prstClr val="black"/>
                </a:solidFill>
                <a:latin typeface="Bahnschrift Light Condensed" panose="020B0502040204020203" pitchFamily="34" charset="0"/>
              </a:rPr>
              <a:t> </a:t>
            </a:r>
            <a:r>
              <a:rPr lang="en-US" sz="2800" dirty="0" err="1" smtClean="0">
                <a:solidFill>
                  <a:prstClr val="black"/>
                </a:solidFill>
                <a:latin typeface="Bahnschrift Light Condensed" panose="020B0502040204020203" pitchFamily="34" charset="0"/>
              </a:rPr>
              <a:t>nghĩa</a:t>
            </a:r>
            <a:r>
              <a:rPr lang="en-US" sz="2800" dirty="0" smtClean="0">
                <a:solidFill>
                  <a:prstClr val="black"/>
                </a:solidFill>
                <a:latin typeface="Bahnschrift Light Condensed" panose="020B0502040204020203" pitchFamily="34" charset="0"/>
              </a:rPr>
              <a:t> </a:t>
            </a:r>
            <a:r>
              <a:rPr lang="en-US" sz="2800" dirty="0" err="1" smtClean="0">
                <a:solidFill>
                  <a:prstClr val="black"/>
                </a:solidFill>
                <a:latin typeface="Bahnschrift Light Condensed" panose="020B0502040204020203" pitchFamily="34" charset="0"/>
              </a:rPr>
              <a:t>về</a:t>
            </a:r>
            <a:r>
              <a:rPr lang="en-US" sz="2800" dirty="0" smtClean="0">
                <a:solidFill>
                  <a:prstClr val="black"/>
                </a:solidFill>
                <a:latin typeface="Bahnschrift Light Condensed" panose="020B0502040204020203" pitchFamily="34" charset="0"/>
              </a:rPr>
              <a:t> </a:t>
            </a:r>
            <a:r>
              <a:rPr lang="en-US" sz="2800" dirty="0" err="1" smtClean="0">
                <a:solidFill>
                  <a:prstClr val="black"/>
                </a:solidFill>
                <a:latin typeface="Bahnschrift Light Condensed" panose="020B0502040204020203" pitchFamily="34" charset="0"/>
              </a:rPr>
              <a:t>vật</a:t>
            </a:r>
            <a:r>
              <a:rPr lang="en-US" sz="2800" dirty="0" smtClean="0">
                <a:solidFill>
                  <a:prstClr val="black"/>
                </a:solidFill>
                <a:latin typeface="Bahnschrift Light Condensed" panose="020B0502040204020203" pitchFamily="34" charset="0"/>
              </a:rPr>
              <a:t> </a:t>
            </a:r>
            <a:r>
              <a:rPr lang="en-US" sz="2800" dirty="0" err="1" smtClean="0">
                <a:solidFill>
                  <a:prstClr val="black"/>
                </a:solidFill>
                <a:latin typeface="Bahnschrift Light Condensed" panose="020B0502040204020203" pitchFamily="34" charset="0"/>
              </a:rPr>
              <a:t>chất</a:t>
            </a:r>
            <a:r>
              <a:rPr lang="en-US" sz="2800" dirty="0" smtClean="0">
                <a:solidFill>
                  <a:prstClr val="black"/>
                </a:solidFill>
                <a:latin typeface="Bahnschrift Light Condensed" panose="020B0502040204020203" pitchFamily="34" charset="0"/>
              </a:rPr>
              <a:t> </a:t>
            </a:r>
            <a:r>
              <a:rPr lang="en-US" sz="2800" dirty="0" err="1" smtClean="0">
                <a:solidFill>
                  <a:prstClr val="black"/>
                </a:solidFill>
                <a:latin typeface="Bahnschrift Light Condensed" panose="020B0502040204020203" pitchFamily="34" charset="0"/>
              </a:rPr>
              <a:t>của</a:t>
            </a:r>
            <a:r>
              <a:rPr lang="en-US" sz="2800" dirty="0" smtClean="0">
                <a:solidFill>
                  <a:prstClr val="black"/>
                </a:solidFill>
                <a:latin typeface="Bahnschrift Light Condensed" panose="020B0502040204020203" pitchFamily="34" charset="0"/>
              </a:rPr>
              <a:t> </a:t>
            </a:r>
            <a:r>
              <a:rPr lang="en-US" sz="2800" dirty="0" err="1" smtClean="0">
                <a:solidFill>
                  <a:prstClr val="black"/>
                </a:solidFill>
                <a:latin typeface="Bahnschrift Light Condensed" panose="020B0502040204020203" pitchFamily="34" charset="0"/>
              </a:rPr>
              <a:t>V.I.Lênin</a:t>
            </a:r>
            <a:endParaRPr kumimoji="0" lang="vi-VN"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mn-ea"/>
              <a:cs typeface="+mn-cs"/>
            </a:endParaRPr>
          </a:p>
        </p:txBody>
      </p:sp>
      <p:sp>
        <p:nvSpPr>
          <p:cNvPr id="31" name="Text Box 6">
            <a:extLst>
              <a:ext uri="{FF2B5EF4-FFF2-40B4-BE49-F238E27FC236}">
                <a16:creationId xmlns:a16="http://schemas.microsoft.com/office/drawing/2014/main" id="{B032E534-C104-6E17-185C-B47C05614B20}"/>
              </a:ext>
            </a:extLst>
          </p:cNvPr>
          <p:cNvSpPr txBox="1">
            <a:spLocks noChangeArrowheads="1"/>
          </p:cNvSpPr>
          <p:nvPr/>
        </p:nvSpPr>
        <p:spPr bwMode="gray">
          <a:xfrm>
            <a:off x="924674" y="177902"/>
            <a:ext cx="104291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rPr>
              <a:t>1.3. </a:t>
            </a:r>
            <a:r>
              <a:rPr kumimoji="0" lang="en-US" sz="32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rPr>
              <a:t>Quan</a:t>
            </a:r>
            <a:r>
              <a:rPr kumimoji="0" lang="en-US" sz="32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32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rPr>
              <a:t>niệm</a:t>
            </a:r>
            <a:r>
              <a:rPr kumimoji="0" lang="en-US" sz="32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32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rPr>
              <a:t>của</a:t>
            </a:r>
            <a:r>
              <a:rPr kumimoji="0" lang="en-US" sz="32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32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rPr>
              <a:t>triết</a:t>
            </a:r>
            <a:r>
              <a:rPr kumimoji="0" lang="en-US" sz="3200" b="0" i="0" u="none" strike="noStrike" kern="1200" cap="none" spc="0" normalizeH="0" noProof="0" dirty="0" smtClean="0">
                <a:ln>
                  <a:noFill/>
                </a:ln>
                <a:solidFill>
                  <a:prstClr val="white"/>
                </a:solidFill>
                <a:effectLst/>
                <a:uLnTx/>
                <a:uFillTx/>
                <a:latin typeface="Bahnschrift SemiBold Condensed" panose="020B0502040204020203" pitchFamily="34" charset="0"/>
              </a:rPr>
              <a:t> </a:t>
            </a:r>
            <a:r>
              <a:rPr kumimoji="0" lang="en-US" sz="3200" b="0" i="0" u="none" strike="noStrike" kern="1200" cap="none" spc="0" normalizeH="0" noProof="0" dirty="0" err="1" smtClean="0">
                <a:ln>
                  <a:noFill/>
                </a:ln>
                <a:solidFill>
                  <a:prstClr val="white"/>
                </a:solidFill>
                <a:effectLst/>
                <a:uLnTx/>
                <a:uFillTx/>
                <a:latin typeface="Bahnschrift SemiBold Condensed" panose="020B0502040204020203" pitchFamily="34" charset="0"/>
              </a:rPr>
              <a:t>học</a:t>
            </a:r>
            <a:r>
              <a:rPr kumimoji="0" lang="en-US" sz="32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32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rPr>
              <a:t>Mác</a:t>
            </a:r>
            <a:r>
              <a:rPr kumimoji="0" lang="en-US" sz="32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3200" b="0" i="0" u="none" strike="noStrike" kern="1200" cap="none" spc="0" normalizeH="0" noProof="0" dirty="0" smtClean="0">
                <a:ln>
                  <a:noFill/>
                </a:ln>
                <a:solidFill>
                  <a:prstClr val="white"/>
                </a:solidFill>
                <a:effectLst/>
                <a:uLnTx/>
                <a:uFillTx/>
                <a:latin typeface="Bahnschrift SemiBold Condensed" panose="020B0502040204020203" pitchFamily="34" charset="0"/>
              </a:rPr>
              <a:t> </a:t>
            </a:r>
            <a:r>
              <a:rPr kumimoji="0" lang="en-US" sz="3200" b="0" i="0" u="none" strike="noStrike" kern="1200" cap="none" spc="0" normalizeH="0" noProof="0" dirty="0" err="1" smtClean="0">
                <a:ln>
                  <a:noFill/>
                </a:ln>
                <a:solidFill>
                  <a:prstClr val="white"/>
                </a:solidFill>
                <a:effectLst/>
                <a:uLnTx/>
                <a:uFillTx/>
                <a:latin typeface="Bahnschrift SemiBold Condensed" panose="020B0502040204020203" pitchFamily="34" charset="0"/>
              </a:rPr>
              <a:t>Lênin</a:t>
            </a:r>
            <a:r>
              <a:rPr kumimoji="0" lang="en-US" sz="3200" b="0" i="0" u="none" strike="noStrike" kern="1200" cap="none" spc="0" normalizeH="0" noProof="0" dirty="0" smtClean="0">
                <a:ln>
                  <a:noFill/>
                </a:ln>
                <a:solidFill>
                  <a:prstClr val="white"/>
                </a:solidFill>
                <a:effectLst/>
                <a:uLnTx/>
                <a:uFillTx/>
                <a:latin typeface="Bahnschrift SemiBold Condensed" panose="020B0502040204020203" pitchFamily="34" charset="0"/>
              </a:rPr>
              <a:t> </a:t>
            </a:r>
            <a:r>
              <a:rPr kumimoji="0" lang="en-US" sz="32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32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rPr>
              <a:t>về</a:t>
            </a:r>
            <a:r>
              <a:rPr kumimoji="0" lang="en-US" sz="32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32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rPr>
              <a:t>vật</a:t>
            </a:r>
            <a:r>
              <a:rPr kumimoji="0" lang="en-US" sz="32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32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rPr>
              <a:t>chất</a:t>
            </a:r>
            <a:r>
              <a:rPr kumimoji="0" lang="en-US" sz="32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rPr>
              <a:t>  </a:t>
            </a:r>
            <a:endParaRPr kumimoji="0" lang="en-US" sz="3200" b="0" i="0" u="none" strike="noStrike" kern="1200" cap="none" spc="0" normalizeH="0" baseline="0" noProof="0" dirty="0">
              <a:ln>
                <a:noFill/>
              </a:ln>
              <a:solidFill>
                <a:prstClr val="white"/>
              </a:solidFill>
              <a:effectLst/>
              <a:uLnTx/>
              <a:uFillTx/>
              <a:latin typeface="Bahnschrift SemiBold Condensed" panose="020B0502040204020203" pitchFamily="34" charset="0"/>
            </a:endParaRPr>
          </a:p>
        </p:txBody>
      </p:sp>
      <p:pic>
        <p:nvPicPr>
          <p:cNvPr id="8"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1753934"/>
            <a:ext cx="10553700" cy="510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 name="Picture 1"/>
          <p:cNvPicPr>
            <a:picLocks noChangeAspect="1"/>
          </p:cNvPicPr>
          <p:nvPr/>
        </p:nvPicPr>
        <p:blipFill>
          <a:blip r:embed="rId3"/>
          <a:stretch>
            <a:fillRect/>
          </a:stretch>
        </p:blipFill>
        <p:spPr>
          <a:xfrm>
            <a:off x="8456269" y="1843562"/>
            <a:ext cx="2413790" cy="3109229"/>
          </a:xfrm>
          <a:prstGeom prst="rect">
            <a:avLst/>
          </a:prstGeom>
        </p:spPr>
      </p:pic>
      <p:sp>
        <p:nvSpPr>
          <p:cNvPr id="10" name="Flowchart: Alternate Process 9"/>
          <p:cNvSpPr/>
          <p:nvPr/>
        </p:nvSpPr>
        <p:spPr>
          <a:xfrm>
            <a:off x="1639585" y="2135327"/>
            <a:ext cx="5372099" cy="4403585"/>
          </a:xfrm>
          <a:prstGeom prst="flowChartAlternateProcess">
            <a:avLst/>
          </a:prstGeom>
          <a:solidFill>
            <a:schemeClr val="accent2">
              <a:lumMod val="20000"/>
              <a:lumOff val="80000"/>
            </a:schemeClr>
          </a:solidFill>
          <a:ln>
            <a:noFill/>
          </a:ln>
          <a:effectLst>
            <a:outerShdw blurRad="149987" dist="250190" dir="8460000" algn="ctr">
              <a:srgbClr val="000000">
                <a:alpha val="28000"/>
              </a:srgbClr>
            </a:outerShdw>
          </a:effectLst>
          <a:scene3d>
            <a:camera prst="perspectiveFront"/>
            <a:lightRig rig="contrasting" dir="t">
              <a:rot lat="0" lon="0" rev="1500000"/>
            </a:lightRig>
          </a:scene3d>
          <a:sp3d prstMaterial="metal">
            <a:bevelT w="88900" h="88900"/>
          </a:sp3d>
        </p:spPr>
        <p:style>
          <a:lnRef idx="1">
            <a:schemeClr val="accent3"/>
          </a:lnRef>
          <a:fillRef idx="2">
            <a:schemeClr val="accent3"/>
          </a:fillRef>
          <a:effectRef idx="1">
            <a:schemeClr val="accent3"/>
          </a:effectRef>
          <a:fontRef idx="minor">
            <a:schemeClr val="dk1"/>
          </a:fontRef>
        </p:style>
        <p:txBody>
          <a:bodyPr anchor="ctr"/>
          <a:lstStyle/>
          <a:p>
            <a:pPr indent="457200" algn="just">
              <a:defRPr/>
            </a:pP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Vật</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chất</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là</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một</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phạm</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trù</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triết</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học</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dùng</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để</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chỉ</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thực</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tại</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khách</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quan</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được</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đem</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lại</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cho</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con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người</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trong</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cảm</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giác</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được</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cảm</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giác</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của</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chúng</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ta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chép</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lại</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chụp</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lại</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phản</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ánh</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và</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tồn</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tại</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không</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lệ</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thuộc</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vào</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cảm</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3200" dirty="0" err="1">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giác</a:t>
            </a:r>
            <a:r>
              <a:rPr lang="en-US" sz="32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318950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D950B444-C4FB-4D8B-5F27-D0D895C41EC2}"/>
              </a:ext>
            </a:extLst>
          </p:cNvPr>
          <p:cNvSpPr txBox="1"/>
          <p:nvPr/>
        </p:nvSpPr>
        <p:spPr>
          <a:xfrm>
            <a:off x="3655000" y="1694732"/>
            <a:ext cx="8007424" cy="129266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600" noProof="0" dirty="0" err="1" smtClean="0">
                <a:solidFill>
                  <a:srgbClr val="000000"/>
                </a:solidFill>
                <a:latin typeface="Bahnschrift Light Condensed" panose="020B0502040204020203" pitchFamily="34" charset="0"/>
              </a:rPr>
              <a:t>Lênin</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không</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dùng</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cách</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định</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nghĩa</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thông</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thường</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mà</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định</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nghĩa</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vật</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chất</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với</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tư</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cách</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một</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phạm</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trù</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triết</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học</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bằng</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cách</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đem</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đối</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lập</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với</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phạm</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trù</a:t>
            </a:r>
            <a:r>
              <a:rPr lang="en-US" sz="2600" noProof="0" dirty="0" smtClean="0">
                <a:solidFill>
                  <a:srgbClr val="000000"/>
                </a:solidFill>
                <a:latin typeface="Bahnschrift Light Condensed" panose="020B0502040204020203" pitchFamily="34" charset="0"/>
              </a:rPr>
              <a:t> ý </a:t>
            </a:r>
            <a:r>
              <a:rPr lang="en-US" sz="2600" noProof="0" dirty="0" err="1" smtClean="0">
                <a:solidFill>
                  <a:srgbClr val="000000"/>
                </a:solidFill>
                <a:latin typeface="Bahnschrift Light Condensed" panose="020B0502040204020203" pitchFamily="34" charset="0"/>
              </a:rPr>
              <a:t>thức</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trên</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phương</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diện</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nhận</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thức</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luận</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cơ</a:t>
            </a:r>
            <a:r>
              <a:rPr lang="en-US" sz="2600" noProof="0" dirty="0" smtClean="0">
                <a:solidFill>
                  <a:srgbClr val="000000"/>
                </a:solidFill>
                <a:latin typeface="Bahnschrift Light Condensed" panose="020B0502040204020203" pitchFamily="34" charset="0"/>
              </a:rPr>
              <a:t> </a:t>
            </a:r>
            <a:r>
              <a:rPr lang="en-US" sz="2600" noProof="0" dirty="0" err="1" smtClean="0">
                <a:solidFill>
                  <a:srgbClr val="000000"/>
                </a:solidFill>
                <a:latin typeface="Bahnschrift Light Condensed" panose="020B0502040204020203" pitchFamily="34" charset="0"/>
              </a:rPr>
              <a:t>bản</a:t>
            </a:r>
            <a:r>
              <a:rPr lang="en-US" sz="2600" noProof="0" dirty="0" smtClean="0">
                <a:solidFill>
                  <a:srgbClr val="000000"/>
                </a:solidFill>
                <a:latin typeface="Bahnschrift Light Condensed" panose="020B0502040204020203" pitchFamily="34" charset="0"/>
              </a:rPr>
              <a:t>  </a:t>
            </a:r>
            <a:endParaRPr kumimoji="0" lang="vi-VN" sz="2600" b="0" i="0" u="none" strike="noStrike" kern="1200" cap="none" spc="0" normalizeH="0" baseline="0" noProof="0" dirty="0">
              <a:ln>
                <a:noFill/>
              </a:ln>
              <a:solidFill>
                <a:prstClr val="black"/>
              </a:solidFill>
              <a:effectLst/>
              <a:uLnTx/>
              <a:uFillTx/>
              <a:latin typeface="Bahnschrift Light Condensed" panose="020B0502040204020203" pitchFamily="34" charset="0"/>
              <a:ea typeface="+mn-ea"/>
              <a:cs typeface="+mn-cs"/>
            </a:endParaRPr>
          </a:p>
        </p:txBody>
      </p:sp>
      <p:sp>
        <p:nvSpPr>
          <p:cNvPr id="30" name="Arrow: Down 29">
            <a:extLst>
              <a:ext uri="{FF2B5EF4-FFF2-40B4-BE49-F238E27FC236}">
                <a16:creationId xmlns:a16="http://schemas.microsoft.com/office/drawing/2014/main" id="{0D30A7DF-9EB6-54F6-912E-FA45E6BCA714}"/>
              </a:ext>
            </a:extLst>
          </p:cNvPr>
          <p:cNvSpPr/>
          <p:nvPr/>
        </p:nvSpPr>
        <p:spPr>
          <a:xfrm>
            <a:off x="7309448" y="3030876"/>
            <a:ext cx="519460" cy="1431690"/>
          </a:xfrm>
          <a:prstGeom prst="down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32" name="TextBox 31">
            <a:extLst>
              <a:ext uri="{FF2B5EF4-FFF2-40B4-BE49-F238E27FC236}">
                <a16:creationId xmlns:a16="http://schemas.microsoft.com/office/drawing/2014/main" id="{C9AE1AC4-942F-6D86-D9FD-9198DB31C9D2}"/>
              </a:ext>
            </a:extLst>
          </p:cNvPr>
          <p:cNvSpPr txBox="1"/>
          <p:nvPr/>
        </p:nvSpPr>
        <p:spPr>
          <a:xfrm>
            <a:off x="4627208" y="4506048"/>
            <a:ext cx="6289040" cy="892552"/>
          </a:xfrm>
          <a:prstGeom prst="rect">
            <a:avLst/>
          </a:prstGeom>
          <a:solidFill>
            <a:schemeClr val="accent2">
              <a:lumMod val="20000"/>
              <a:lumOff val="80000"/>
            </a:schemeClr>
          </a:solidFill>
        </p:spPr>
        <p:txBody>
          <a:bodyPr wrap="square">
            <a:spAutoFit/>
          </a:bodyPr>
          <a:lstStyle/>
          <a:p>
            <a:pPr marL="0" marR="0" lvl="0" indent="0" algn="just" defTabSz="914400" rtl="0" eaLnBrk="1" fontAlgn="auto" latinLnBrk="0" hangingPunct="1">
              <a:lnSpc>
                <a:spcPct val="100000"/>
              </a:lnSpc>
              <a:spcBef>
                <a:spcPts val="0"/>
              </a:spcBef>
              <a:spcAft>
                <a:spcPts val="600"/>
              </a:spcAft>
              <a:buClrTx/>
              <a:buSzTx/>
              <a:buFontTx/>
              <a:buNone/>
              <a:tabLst/>
              <a:defRPr/>
            </a:pPr>
            <a:r>
              <a:rPr lang="en-US" sz="2600" dirty="0" err="1" smtClean="0">
                <a:solidFill>
                  <a:prstClr val="black"/>
                </a:solidFill>
                <a:latin typeface="Bahnschrift Light Condensed" panose="020B0502040204020203" pitchFamily="34" charset="0"/>
                <a:ea typeface="Calibri" panose="020F0502020204030204" pitchFamily="34" charset="0"/>
              </a:rPr>
              <a:t>Định</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nghĩa</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vật</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chất</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bằng</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cách</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chỉ</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ra</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trong</a:t>
            </a:r>
            <a:r>
              <a:rPr lang="en-US" sz="2600" dirty="0" smtClean="0">
                <a:solidFill>
                  <a:prstClr val="black"/>
                </a:solidFill>
                <a:latin typeface="Bahnschrift Light Condensed" panose="020B0502040204020203" pitchFamily="34" charset="0"/>
                <a:ea typeface="Calibri" panose="020F0502020204030204" pitchFamily="34" charset="0"/>
              </a:rPr>
              <a:t> 2 </a:t>
            </a:r>
            <a:r>
              <a:rPr lang="en-US" sz="2600" dirty="0" err="1" smtClean="0">
                <a:solidFill>
                  <a:prstClr val="black"/>
                </a:solidFill>
                <a:latin typeface="Bahnschrift Light Condensed" panose="020B0502040204020203" pitchFamily="34" charset="0"/>
                <a:ea typeface="Calibri" panose="020F0502020204030204" pitchFamily="34" charset="0"/>
              </a:rPr>
              <a:t>phạm</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trù</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vật</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chất</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và</a:t>
            </a:r>
            <a:r>
              <a:rPr lang="en-US" sz="2600" dirty="0" smtClean="0">
                <a:solidFill>
                  <a:prstClr val="black"/>
                </a:solidFill>
                <a:latin typeface="Bahnschrift Light Condensed" panose="020B0502040204020203" pitchFamily="34" charset="0"/>
                <a:ea typeface="Calibri" panose="020F0502020204030204" pitchFamily="34" charset="0"/>
              </a:rPr>
              <a:t> ý </a:t>
            </a:r>
            <a:r>
              <a:rPr lang="en-US" sz="2600" dirty="0" err="1" smtClean="0">
                <a:solidFill>
                  <a:prstClr val="black"/>
                </a:solidFill>
                <a:latin typeface="Bahnschrift Light Condensed" panose="020B0502040204020203" pitchFamily="34" charset="0"/>
                <a:ea typeface="Calibri" panose="020F0502020204030204" pitchFamily="34" charset="0"/>
              </a:rPr>
              <a:t>thức</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cái</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nào</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được</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coi</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là</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có</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trước</a:t>
            </a:r>
            <a:endParaRPr kumimoji="0" lang="vi-VN" sz="26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mn-cs"/>
            </a:endParaRPr>
          </a:p>
        </p:txBody>
      </p:sp>
      <p:pic>
        <p:nvPicPr>
          <p:cNvPr id="4" name="Picture 3"/>
          <p:cNvPicPr>
            <a:picLocks noChangeAspect="1"/>
          </p:cNvPicPr>
          <p:nvPr/>
        </p:nvPicPr>
        <p:blipFill>
          <a:blip r:embed="rId2"/>
          <a:stretch>
            <a:fillRect/>
          </a:stretch>
        </p:blipFill>
        <p:spPr>
          <a:xfrm>
            <a:off x="649513" y="2767116"/>
            <a:ext cx="2695575" cy="1695450"/>
          </a:xfrm>
          <a:prstGeom prst="rect">
            <a:avLst/>
          </a:prstGeom>
          <a:solidFill>
            <a:schemeClr val="accent2">
              <a:lumMod val="20000"/>
              <a:lumOff val="80000"/>
            </a:schemeClr>
          </a:solidFill>
        </p:spPr>
      </p:pic>
      <p:sp>
        <p:nvSpPr>
          <p:cNvPr id="2" name="Rectangle 1"/>
          <p:cNvSpPr/>
          <p:nvPr/>
        </p:nvSpPr>
        <p:spPr>
          <a:xfrm>
            <a:off x="2348422" y="59345"/>
            <a:ext cx="7268336" cy="646331"/>
          </a:xfrm>
          <a:prstGeom prst="rect">
            <a:avLst/>
          </a:prstGeom>
          <a:solidFill>
            <a:schemeClr val="accent2">
              <a:lumMod val="20000"/>
              <a:lumOff val="80000"/>
            </a:schemeClr>
          </a:solidFill>
        </p:spPr>
        <p:txBody>
          <a:bodyPr wrap="none">
            <a:spAutoFit/>
          </a:bodyPr>
          <a:lstStyle/>
          <a:p>
            <a:pPr lvl="0" algn="ctr" eaLnBrk="0" hangingPunct="0">
              <a:defRPr/>
            </a:pPr>
            <a:r>
              <a:rPr lang="en-US" sz="3600" dirty="0" err="1" smtClean="0">
                <a:latin typeface="Bahnschrift SemiBold Condensed" panose="020B0502040204020203" pitchFamily="34" charset="0"/>
              </a:rPr>
              <a:t>Phương</a:t>
            </a:r>
            <a:r>
              <a:rPr lang="en-US" sz="3600" dirty="0" smtClean="0">
                <a:latin typeface="Bahnschrift SemiBold Condensed" panose="020B0502040204020203" pitchFamily="34" charset="0"/>
              </a:rPr>
              <a:t> </a:t>
            </a:r>
            <a:r>
              <a:rPr lang="en-US" sz="3600" dirty="0" err="1" smtClean="0">
                <a:latin typeface="Bahnschrift SemiBold Condensed" panose="020B0502040204020203" pitchFamily="34" charset="0"/>
              </a:rPr>
              <a:t>pháp</a:t>
            </a:r>
            <a:r>
              <a:rPr lang="en-US" sz="3600" dirty="0" smtClean="0">
                <a:latin typeface="Bahnschrift SemiBold Condensed" panose="020B0502040204020203" pitchFamily="34" charset="0"/>
              </a:rPr>
              <a:t> </a:t>
            </a:r>
            <a:r>
              <a:rPr lang="en-US" sz="3600" dirty="0" err="1" smtClean="0">
                <a:latin typeface="Bahnschrift SemiBold Condensed" panose="020B0502040204020203" pitchFamily="34" charset="0"/>
              </a:rPr>
              <a:t>định</a:t>
            </a:r>
            <a:r>
              <a:rPr lang="en-US" sz="3600" dirty="0" smtClean="0">
                <a:latin typeface="Bahnschrift SemiBold Condensed" panose="020B0502040204020203" pitchFamily="34" charset="0"/>
              </a:rPr>
              <a:t> </a:t>
            </a:r>
            <a:r>
              <a:rPr lang="en-US" sz="3600" dirty="0" err="1">
                <a:latin typeface="Bahnschrift SemiBold Condensed" panose="020B0502040204020203" pitchFamily="34" charset="0"/>
              </a:rPr>
              <a:t>nghĩa</a:t>
            </a:r>
            <a:r>
              <a:rPr lang="en-US" sz="3600" dirty="0">
                <a:latin typeface="Bahnschrift SemiBold Condensed" panose="020B0502040204020203" pitchFamily="34" charset="0"/>
              </a:rPr>
              <a:t> </a:t>
            </a:r>
            <a:r>
              <a:rPr lang="en-US" sz="3600" dirty="0" err="1">
                <a:latin typeface="Bahnschrift SemiBold Condensed" panose="020B0502040204020203" pitchFamily="34" charset="0"/>
              </a:rPr>
              <a:t>về</a:t>
            </a:r>
            <a:r>
              <a:rPr lang="en-US" sz="3600" dirty="0">
                <a:latin typeface="Bahnschrift SemiBold Condensed" panose="020B0502040204020203" pitchFamily="34" charset="0"/>
              </a:rPr>
              <a:t> </a:t>
            </a:r>
            <a:r>
              <a:rPr lang="en-US" sz="3600" dirty="0" err="1">
                <a:latin typeface="Bahnschrift SemiBold Condensed" panose="020B0502040204020203" pitchFamily="34" charset="0"/>
              </a:rPr>
              <a:t>vật</a:t>
            </a:r>
            <a:r>
              <a:rPr lang="en-US" sz="3600" dirty="0">
                <a:latin typeface="Bahnschrift SemiBold Condensed" panose="020B0502040204020203" pitchFamily="34" charset="0"/>
              </a:rPr>
              <a:t> </a:t>
            </a:r>
            <a:r>
              <a:rPr lang="en-US" sz="3600" dirty="0" err="1">
                <a:latin typeface="Bahnschrift SemiBold Condensed" panose="020B0502040204020203" pitchFamily="34" charset="0"/>
              </a:rPr>
              <a:t>chất</a:t>
            </a:r>
            <a:r>
              <a:rPr lang="en-US" sz="3600" dirty="0">
                <a:latin typeface="Bahnschrift SemiBold Condensed" panose="020B0502040204020203" pitchFamily="34" charset="0"/>
              </a:rPr>
              <a:t> </a:t>
            </a:r>
            <a:r>
              <a:rPr lang="en-US" sz="3600" dirty="0" err="1">
                <a:latin typeface="Bahnschrift SemiBold Condensed" panose="020B0502040204020203" pitchFamily="34" charset="0"/>
              </a:rPr>
              <a:t>của</a:t>
            </a:r>
            <a:r>
              <a:rPr lang="en-US" sz="3600" dirty="0">
                <a:latin typeface="Bahnschrift SemiBold Condensed" panose="020B0502040204020203" pitchFamily="34" charset="0"/>
              </a:rPr>
              <a:t> </a:t>
            </a:r>
            <a:r>
              <a:rPr lang="en-US" sz="3600" dirty="0" err="1">
                <a:latin typeface="Bahnschrift SemiBold Condensed" panose="020B0502040204020203" pitchFamily="34" charset="0"/>
              </a:rPr>
              <a:t>Lênin</a:t>
            </a:r>
            <a:endParaRPr lang="en-US" sz="3600" dirty="0">
              <a:latin typeface="Bahnschrift SemiBold Condensed" panose="020B0502040204020203" pitchFamily="34" charset="0"/>
            </a:endParaRPr>
          </a:p>
        </p:txBody>
      </p:sp>
    </p:spTree>
    <p:extLst>
      <p:ext uri="{BB962C8B-B14F-4D97-AF65-F5344CB8AC3E}">
        <p14:creationId xmlns:p14="http://schemas.microsoft.com/office/powerpoint/2010/main" val="1323360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ppt_x"/>
                                          </p:val>
                                        </p:tav>
                                        <p:tav tm="100000">
                                          <p:val>
                                            <p:strVal val="#ppt_x"/>
                                          </p:val>
                                        </p:tav>
                                      </p:tavLst>
                                    </p:anim>
                                    <p:anim calcmode="lin" valueType="num">
                                      <p:cBhvr additive="base">
                                        <p:cTn id="1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barn(inVertical)">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barn(inVertical)">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animBg="1"/>
      <p:bldP spid="3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A0689-234C-4FFB-4E69-58125317ED4C}"/>
              </a:ext>
            </a:extLst>
          </p:cNvPr>
          <p:cNvSpPr>
            <a:spLocks noGrp="1"/>
          </p:cNvSpPr>
          <p:nvPr>
            <p:ph type="title"/>
          </p:nvPr>
        </p:nvSpPr>
        <p:spPr>
          <a:xfrm>
            <a:off x="4561725" y="824528"/>
            <a:ext cx="6990195" cy="1199481"/>
          </a:xfrm>
        </p:spPr>
        <p:txBody>
          <a:bodyPr vert="horz" lIns="91440" tIns="45720" rIns="91440" bIns="45720" rtlCol="0" anchor="b">
            <a:normAutofit/>
          </a:bodyPr>
          <a:lstStyle/>
          <a:p>
            <a:pPr algn="ctr"/>
            <a:r>
              <a:rPr lang="en-US" sz="4400" dirty="0" smtClean="0">
                <a:solidFill>
                  <a:schemeClr val="tx1"/>
                </a:solidFill>
                <a:latin typeface="+mj-lt"/>
              </a:rPr>
              <a:t>CHƯƠNG 2</a:t>
            </a:r>
            <a:endParaRPr lang="en-US" sz="4400" dirty="0">
              <a:solidFill>
                <a:schemeClr val="tx1"/>
              </a:solidFill>
              <a:latin typeface="+mj-lt"/>
            </a:endParaRPr>
          </a:p>
        </p:txBody>
      </p:sp>
      <p:sp>
        <p:nvSpPr>
          <p:cNvPr id="5" name="Date Placeholder 4">
            <a:extLst>
              <a:ext uri="{FF2B5EF4-FFF2-40B4-BE49-F238E27FC236}">
                <a16:creationId xmlns:a16="http://schemas.microsoft.com/office/drawing/2014/main" id="{C3A613E2-E952-C8BC-EC9A-A4C39A607C61}"/>
              </a:ext>
            </a:extLst>
          </p:cNvPr>
          <p:cNvSpPr>
            <a:spLocks noGrp="1"/>
          </p:cNvSpPr>
          <p:nvPr>
            <p:ph type="dt" sz="half" idx="10"/>
          </p:nvPr>
        </p:nvSpPr>
        <p:spPr>
          <a:xfrm>
            <a:off x="838200" y="6356350"/>
            <a:ext cx="2049855"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0DC648BC-96CB-489B-9A97-824F3644E999}" type="datetime1">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10/23/2023</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5" name="Straight Connector 24">
            <a:extLst>
              <a:ext uri="{FF2B5EF4-FFF2-40B4-BE49-F238E27FC236}">
                <a16:creationId xmlns:a16="http://schemas.microsoft.com/office/drawing/2014/main" id="{A7F400EE-A8A5-48AF-B4D6-291B52C6F0B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DA7FB"/>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0FC11324-89E7-CE21-16CC-60B06BBF217C}"/>
              </a:ext>
            </a:extLst>
          </p:cNvPr>
          <p:cNvSpPr>
            <a:spLocks noGrp="1"/>
          </p:cNvSpPr>
          <p:nvPr>
            <p:ph type="sldNum" sz="quarter" idx="12"/>
          </p:nvPr>
        </p:nvSpPr>
        <p:spPr>
          <a:xfrm>
            <a:off x="10167042" y="6356350"/>
            <a:ext cx="1186758"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3362C6F-0D99-4A73-931A-3E6C881C6035}"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8AAFA6F2-68D0-53AB-FE5F-6DEA53D87AB3}"/>
              </a:ext>
            </a:extLst>
          </p:cNvPr>
          <p:cNvSpPr/>
          <p:nvPr/>
        </p:nvSpPr>
        <p:spPr>
          <a:xfrm>
            <a:off x="318499" y="2838067"/>
            <a:ext cx="11373491" cy="1875063"/>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noProof="0" dirty="0" smtClean="0">
                <a:solidFill>
                  <a:prstClr val="black"/>
                </a:solidFill>
                <a:latin typeface="Bahnschrift Light Condensed" panose="020B0502040204020203" pitchFamily="34" charset="0"/>
              </a:rPr>
              <a:t>CHỦ NGHĨA DUY VẬT BIỆN CHỨNG</a:t>
            </a:r>
            <a:endParaRPr kumimoji="0" lang="en-US" sz="4800" b="0" i="0" u="none" strike="noStrike" kern="1200" cap="none" spc="0" normalizeH="0" baseline="0" noProof="0" dirty="0">
              <a:ln>
                <a:noFill/>
              </a:ln>
              <a:solidFill>
                <a:prstClr val="black"/>
              </a:solidFill>
              <a:effectLst/>
              <a:uLnTx/>
              <a:uFillTx/>
              <a:latin typeface="Bahnschrift Light Condensed" panose="020B0502040204020203" pitchFamily="34" charset="0"/>
            </a:endParaRPr>
          </a:p>
        </p:txBody>
      </p:sp>
    </p:spTree>
    <p:extLst>
      <p:ext uri="{BB962C8B-B14F-4D97-AF65-F5344CB8AC3E}">
        <p14:creationId xmlns:p14="http://schemas.microsoft.com/office/powerpoint/2010/main" val="22238679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Title 1"/>
          <p:cNvSpPr>
            <a:spLocks noGrp="1"/>
          </p:cNvSpPr>
          <p:nvPr>
            <p:ph type="title"/>
          </p:nvPr>
        </p:nvSpPr>
        <p:spPr/>
        <p:txBody>
          <a:bodyPr/>
          <a:lstStyle/>
          <a:p>
            <a:pPr eaLnBrk="1" hangingPunct="1"/>
            <a:endParaRPr lang="en-US" altLang="en-US" smtClean="0"/>
          </a:p>
        </p:txBody>
      </p:sp>
      <p:pic>
        <p:nvPicPr>
          <p:cNvPr id="445443"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46580" y="0"/>
            <a:ext cx="11650894" cy="6858000"/>
          </a:xfrm>
        </p:spPr>
      </p:pic>
      <p:sp>
        <p:nvSpPr>
          <p:cNvPr id="12" name="Pentagon 11"/>
          <p:cNvSpPr/>
          <p:nvPr/>
        </p:nvSpPr>
        <p:spPr>
          <a:xfrm>
            <a:off x="462337" y="1106488"/>
            <a:ext cx="4587501" cy="584200"/>
          </a:xfrm>
          <a:prstGeom prst="homePlate">
            <a:avLst/>
          </a:prstGeom>
        </p:spPr>
        <p:style>
          <a:lnRef idx="1">
            <a:schemeClr val="accent5"/>
          </a:lnRef>
          <a:fillRef idx="2">
            <a:schemeClr val="accent5"/>
          </a:fillRef>
          <a:effectRef idx="1">
            <a:schemeClr val="accent5"/>
          </a:effectRef>
          <a:fontRef idx="minor">
            <a:schemeClr val="dk1"/>
          </a:fontRef>
        </p:style>
        <p:txBody>
          <a:bodyPr anchor="ctr"/>
          <a:lstStyle/>
          <a:p>
            <a:pPr indent="457200" algn="just">
              <a:defRPr/>
            </a:pPr>
            <a:r>
              <a:rPr lang="en-US" sz="2800" b="1" i="1"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Nội</a:t>
            </a:r>
            <a:r>
              <a:rPr lang="en-US" sz="2800" b="1" i="1"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dung </a:t>
            </a:r>
            <a:r>
              <a:rPr lang="en-US" sz="2800" b="1" i="1"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định</a:t>
            </a:r>
            <a:r>
              <a:rPr lang="en-US" sz="2800" b="1" i="1"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b="1" i="1"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nghĩa</a:t>
            </a:r>
            <a:endPar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endParaRPr>
          </a:p>
        </p:txBody>
      </p:sp>
      <p:sp>
        <p:nvSpPr>
          <p:cNvPr id="32" name="Flowchart: Alternate Process 31"/>
          <p:cNvSpPr/>
          <p:nvPr/>
        </p:nvSpPr>
        <p:spPr>
          <a:xfrm>
            <a:off x="23973" y="2992439"/>
            <a:ext cx="4948239" cy="3781423"/>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anchor="ctr"/>
          <a:lstStyle/>
          <a:p>
            <a:pPr indent="457200" algn="just">
              <a:defRPr/>
            </a:pP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Vật</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chất</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là</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một</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phạm</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trù</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triết</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học</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b="1" u="sng" dirty="0" err="1">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dùng</a:t>
            </a:r>
            <a:r>
              <a:rPr lang="en-US" sz="2800" b="1" u="sng" dirty="0">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b="1" u="sng" dirty="0" err="1">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để</a:t>
            </a:r>
            <a:r>
              <a:rPr lang="en-US" sz="2800" b="1" u="sng" dirty="0">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b="1" u="sng" dirty="0" err="1">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chỉ</a:t>
            </a:r>
            <a:r>
              <a:rPr lang="en-US" sz="2800" b="1" u="sng" dirty="0">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b="1" u="sng" dirty="0" err="1">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thực</a:t>
            </a:r>
            <a:r>
              <a:rPr lang="en-US" sz="2800" b="1" u="sng" dirty="0">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b="1" u="sng" dirty="0" err="1">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tại</a:t>
            </a:r>
            <a:r>
              <a:rPr lang="en-US" sz="2800" b="1" u="sng" dirty="0">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b="1" u="sng" dirty="0" err="1">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khách</a:t>
            </a:r>
            <a:r>
              <a:rPr lang="en-US" sz="2800" b="1" u="sng" dirty="0">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b="1" u="sng" dirty="0" err="1">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quan</a:t>
            </a:r>
            <a:r>
              <a:rPr lang="en-US" sz="2800" b="1" u="sng" dirty="0">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được</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đem</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lại</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cho</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con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người</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trong</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cảm</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giác</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được</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cảm</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giác</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của</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chúng</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ta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chép</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lại</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chụp</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lại</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phản</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ánh</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b="1" u="sng" dirty="0" err="1">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và</a:t>
            </a:r>
            <a:r>
              <a:rPr lang="en-US" sz="2800" b="1" u="sng" dirty="0">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b="1" u="sng" dirty="0" err="1">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tồn</a:t>
            </a:r>
            <a:r>
              <a:rPr lang="en-US" sz="2800" b="1" u="sng" dirty="0">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b="1" u="sng" dirty="0" err="1">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tại</a:t>
            </a:r>
            <a:r>
              <a:rPr lang="en-US" sz="2800" b="1" u="sng" dirty="0">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b="1" u="sng" dirty="0" err="1">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không</a:t>
            </a:r>
            <a:r>
              <a:rPr lang="en-US" sz="2800" b="1" u="sng" dirty="0">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b="1" u="sng" dirty="0" err="1">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lệ</a:t>
            </a:r>
            <a:r>
              <a:rPr lang="en-US" sz="2800" b="1" u="sng" dirty="0">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b="1" u="sng" dirty="0" err="1">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thuộc</a:t>
            </a:r>
            <a:r>
              <a:rPr lang="en-US" sz="2800" b="1" u="sng" dirty="0">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b="1" u="sng" dirty="0" err="1">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vào</a:t>
            </a:r>
            <a:r>
              <a:rPr lang="en-US" sz="2800" b="1" u="sng" dirty="0">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b="1" u="sng" dirty="0" err="1">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cảm</a:t>
            </a:r>
            <a:r>
              <a:rPr lang="en-US" sz="2800" b="1" u="sng" dirty="0">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b="1" u="sng" dirty="0" err="1">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giác</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a:t>
            </a:r>
          </a:p>
        </p:txBody>
      </p:sp>
      <p:sp>
        <p:nvSpPr>
          <p:cNvPr id="33" name="Oval 32"/>
          <p:cNvSpPr/>
          <p:nvPr/>
        </p:nvSpPr>
        <p:spPr>
          <a:xfrm>
            <a:off x="4122739" y="1417638"/>
            <a:ext cx="7969944" cy="1490663"/>
          </a:xfrm>
          <a:prstGeom prst="ellipse">
            <a:avLst/>
          </a:prstGeom>
          <a:solidFill>
            <a:schemeClr val="accent3">
              <a:lumMod val="20000"/>
              <a:lumOff val="80000"/>
            </a:schemeClr>
          </a:solidFill>
        </p:spPr>
        <p:style>
          <a:lnRef idx="1">
            <a:schemeClr val="accent6"/>
          </a:lnRef>
          <a:fillRef idx="2">
            <a:schemeClr val="accent6"/>
          </a:fillRef>
          <a:effectRef idx="1">
            <a:schemeClr val="accent6"/>
          </a:effectRef>
          <a:fontRef idx="minor">
            <a:schemeClr val="dk1"/>
          </a:fontRef>
        </p:style>
        <p:txBody>
          <a:bodyPr lIns="82936" tIns="41469" rIns="82936" bIns="41469" anchor="ctr"/>
          <a:lstStyle/>
          <a:p>
            <a:pPr indent="457200" algn="ctr">
              <a:defRPr/>
            </a:pP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Thuộc</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tính</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cơ</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bản</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nhất</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phổ</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biến</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nhất</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của</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mọi</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dạng</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vật</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chất</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là</a:t>
            </a:r>
            <a:r>
              <a:rPr lang="en-US" sz="28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dirty="0" smtClean="0">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a:t>
            </a:r>
            <a:r>
              <a:rPr lang="en-US" sz="2800" dirty="0" err="1" smtClean="0">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t</a:t>
            </a:r>
            <a:r>
              <a:rPr lang="en-US" sz="2800" b="1" dirty="0" err="1" smtClean="0">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ồn</a:t>
            </a:r>
            <a:r>
              <a:rPr lang="en-US" sz="2800" b="1" dirty="0" smtClean="0">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b="1" dirty="0" err="1">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tại</a:t>
            </a:r>
            <a:r>
              <a:rPr lang="en-US" sz="2800" b="1" dirty="0">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b="1" dirty="0" err="1">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khách</a:t>
            </a:r>
            <a:r>
              <a:rPr lang="en-US" sz="2800" b="1" dirty="0">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800" b="1" dirty="0" err="1" smtClean="0">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quan</a:t>
            </a:r>
            <a:r>
              <a:rPr lang="en-US" sz="2800" b="1" dirty="0" smtClean="0">
                <a:solidFill>
                  <a:srgbClr val="FF0000"/>
                </a:solidFill>
                <a:latin typeface="Bahnschrift SemiBold Condensed" panose="020B0502040204020203" pitchFamily="34" charset="0"/>
                <a:ea typeface="Calibri" panose="020F0502020204030204" pitchFamily="34" charset="0"/>
                <a:cs typeface="Times New Roman" panose="02020603050405020304" pitchFamily="18" charset="0"/>
              </a:rPr>
              <a:t>”</a:t>
            </a:r>
            <a:r>
              <a:rPr lang="en-US" sz="2800" dirty="0" smtClean="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endParaRPr lang="en-US"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endParaRPr>
          </a:p>
        </p:txBody>
      </p:sp>
      <p:sp>
        <p:nvSpPr>
          <p:cNvPr id="36" name="Double Wave 35"/>
          <p:cNvSpPr/>
          <p:nvPr/>
        </p:nvSpPr>
        <p:spPr>
          <a:xfrm>
            <a:off x="6623050" y="3019425"/>
            <a:ext cx="3225800" cy="844550"/>
          </a:xfrm>
          <a:prstGeom prst="doubleWave">
            <a:avLst/>
          </a:prstGeom>
          <a:solidFill>
            <a:srgbClr val="FFFF00"/>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2800" dirty="0" err="1">
                <a:solidFill>
                  <a:prstClr val="black"/>
                </a:solidFill>
                <a:latin typeface="Bahnschrift SemiBold Condensed" panose="020B0502040204020203" pitchFamily="34" charset="0"/>
                <a:cs typeface="Cordia New" pitchFamily="34" charset="-34"/>
              </a:rPr>
              <a:t>Tồn</a:t>
            </a:r>
            <a:r>
              <a:rPr lang="en-US" sz="2800" dirty="0">
                <a:solidFill>
                  <a:prstClr val="black"/>
                </a:solidFill>
                <a:latin typeface="Bahnschrift SemiBold Condensed" panose="020B0502040204020203" pitchFamily="34" charset="0"/>
                <a:cs typeface="Cordia New" pitchFamily="34" charset="-34"/>
              </a:rPr>
              <a:t> </a:t>
            </a:r>
            <a:r>
              <a:rPr lang="en-US" sz="2800" dirty="0" err="1">
                <a:solidFill>
                  <a:prstClr val="black"/>
                </a:solidFill>
                <a:latin typeface="Bahnschrift SemiBold Condensed" panose="020B0502040204020203" pitchFamily="34" charset="0"/>
                <a:cs typeface="Cordia New" pitchFamily="34" charset="-34"/>
              </a:rPr>
              <a:t>tại</a:t>
            </a:r>
            <a:r>
              <a:rPr lang="en-US" sz="2800" dirty="0">
                <a:solidFill>
                  <a:prstClr val="black"/>
                </a:solidFill>
                <a:latin typeface="Bahnschrift SemiBold Condensed" panose="020B0502040204020203" pitchFamily="34" charset="0"/>
                <a:cs typeface="Cordia New" pitchFamily="34" charset="-34"/>
              </a:rPr>
              <a:t> </a:t>
            </a:r>
            <a:r>
              <a:rPr lang="en-US" sz="2800" dirty="0" err="1">
                <a:solidFill>
                  <a:prstClr val="black"/>
                </a:solidFill>
                <a:latin typeface="Bahnschrift SemiBold Condensed" panose="020B0502040204020203" pitchFamily="34" charset="0"/>
                <a:cs typeface="Cordia New" pitchFamily="34" charset="-34"/>
              </a:rPr>
              <a:t>khách</a:t>
            </a:r>
            <a:r>
              <a:rPr lang="en-US" sz="2800" dirty="0">
                <a:solidFill>
                  <a:prstClr val="black"/>
                </a:solidFill>
                <a:latin typeface="Bahnschrift SemiBold Condensed" panose="020B0502040204020203" pitchFamily="34" charset="0"/>
                <a:cs typeface="Cordia New" pitchFamily="34" charset="-34"/>
              </a:rPr>
              <a:t> </a:t>
            </a:r>
            <a:r>
              <a:rPr lang="en-US" sz="2800" dirty="0" err="1">
                <a:solidFill>
                  <a:prstClr val="black"/>
                </a:solidFill>
                <a:latin typeface="Bahnschrift SemiBold Condensed" panose="020B0502040204020203" pitchFamily="34" charset="0"/>
                <a:cs typeface="Cordia New" pitchFamily="34" charset="-34"/>
              </a:rPr>
              <a:t>quan</a:t>
            </a:r>
            <a:endParaRPr lang="en-US" sz="2800" dirty="0">
              <a:solidFill>
                <a:prstClr val="black"/>
              </a:solidFill>
              <a:latin typeface="Bahnschrift SemiBold Condensed" panose="020B0502040204020203" pitchFamily="34" charset="0"/>
              <a:cs typeface="Cordia New" pitchFamily="34" charset="-34"/>
            </a:endParaRP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57875" y="3081339"/>
            <a:ext cx="8128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5449" name="Rectangle 14"/>
          <p:cNvSpPr>
            <a:spLocks noChangeArrowheads="1"/>
          </p:cNvSpPr>
          <p:nvPr/>
        </p:nvSpPr>
        <p:spPr bwMode="auto">
          <a:xfrm>
            <a:off x="3698696" y="315914"/>
            <a:ext cx="5630239"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14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14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14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14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14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14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14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14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14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lnSpc>
                <a:spcPct val="93000"/>
              </a:lnSpc>
              <a:spcBef>
                <a:spcPct val="0"/>
              </a:spcBef>
              <a:spcAft>
                <a:spcPct val="0"/>
              </a:spcAft>
              <a:buClr>
                <a:srgbClr val="000000"/>
              </a:buClr>
              <a:buNone/>
            </a:pPr>
            <a:r>
              <a:rPr lang="en-US" altLang="en-US" b="1" dirty="0" err="1">
                <a:solidFill>
                  <a:prstClr val="white"/>
                </a:solidFill>
                <a:latin typeface="Bahnschrift SemiBold Condensed" panose="020B0502040204020203" pitchFamily="34" charset="0"/>
                <a:ea typeface="MS Gothic" panose="020B0609070205080204" pitchFamily="49" charset="-128"/>
                <a:cs typeface="Times New Roman" panose="02020603050405020304" pitchFamily="18" charset="0"/>
              </a:rPr>
              <a:t>Định</a:t>
            </a:r>
            <a:r>
              <a:rPr lang="en-US" altLang="en-US" b="1" dirty="0">
                <a:solidFill>
                  <a:prstClr val="white"/>
                </a:solidFill>
                <a:latin typeface="Bahnschrift SemiBold Condensed" panose="020B0502040204020203" pitchFamily="34" charset="0"/>
                <a:ea typeface="MS Gothic" panose="020B0609070205080204" pitchFamily="49" charset="-128"/>
                <a:cs typeface="Times New Roman" panose="02020603050405020304" pitchFamily="18" charset="0"/>
              </a:rPr>
              <a:t> </a:t>
            </a:r>
            <a:r>
              <a:rPr lang="en-US" altLang="en-US" b="1" dirty="0" err="1">
                <a:solidFill>
                  <a:prstClr val="white"/>
                </a:solidFill>
                <a:latin typeface="Bahnschrift SemiBold Condensed" panose="020B0502040204020203" pitchFamily="34" charset="0"/>
                <a:ea typeface="MS Gothic" panose="020B0609070205080204" pitchFamily="49" charset="-128"/>
                <a:cs typeface="Times New Roman" panose="02020603050405020304" pitchFamily="18" charset="0"/>
              </a:rPr>
              <a:t>nghĩa</a:t>
            </a:r>
            <a:r>
              <a:rPr lang="en-US" altLang="en-US" b="1" dirty="0">
                <a:solidFill>
                  <a:prstClr val="white"/>
                </a:solidFill>
                <a:latin typeface="Bahnschrift SemiBold Condensed" panose="020B0502040204020203" pitchFamily="34" charset="0"/>
                <a:ea typeface="MS Gothic" panose="020B0609070205080204" pitchFamily="49" charset="-128"/>
                <a:cs typeface="Times New Roman" panose="02020603050405020304" pitchFamily="18" charset="0"/>
              </a:rPr>
              <a:t> </a:t>
            </a:r>
            <a:r>
              <a:rPr lang="en-US" altLang="en-US" b="1" dirty="0" err="1">
                <a:solidFill>
                  <a:prstClr val="white"/>
                </a:solidFill>
                <a:latin typeface="Bahnschrift SemiBold Condensed" panose="020B0502040204020203" pitchFamily="34" charset="0"/>
                <a:ea typeface="MS Gothic" panose="020B0609070205080204" pitchFamily="49" charset="-128"/>
                <a:cs typeface="Times New Roman" panose="02020603050405020304" pitchFamily="18" charset="0"/>
              </a:rPr>
              <a:t>vật</a:t>
            </a:r>
            <a:r>
              <a:rPr lang="en-US" altLang="en-US" b="1" dirty="0">
                <a:solidFill>
                  <a:prstClr val="white"/>
                </a:solidFill>
                <a:latin typeface="Bahnschrift SemiBold Condensed" panose="020B0502040204020203" pitchFamily="34" charset="0"/>
                <a:ea typeface="MS Gothic" panose="020B0609070205080204" pitchFamily="49" charset="-128"/>
                <a:cs typeface="Times New Roman" panose="02020603050405020304" pitchFamily="18" charset="0"/>
              </a:rPr>
              <a:t> </a:t>
            </a:r>
            <a:r>
              <a:rPr lang="en-US" altLang="en-US" b="1" dirty="0" err="1">
                <a:solidFill>
                  <a:prstClr val="white"/>
                </a:solidFill>
                <a:latin typeface="Bahnschrift SemiBold Condensed" panose="020B0502040204020203" pitchFamily="34" charset="0"/>
                <a:ea typeface="MS Gothic" panose="020B0609070205080204" pitchFamily="49" charset="-128"/>
                <a:cs typeface="Times New Roman" panose="02020603050405020304" pitchFamily="18" charset="0"/>
              </a:rPr>
              <a:t>chất</a:t>
            </a:r>
            <a:r>
              <a:rPr lang="en-US" altLang="en-US" b="1" dirty="0">
                <a:solidFill>
                  <a:prstClr val="white"/>
                </a:solidFill>
                <a:latin typeface="Bahnschrift SemiBold Condensed" panose="020B0502040204020203" pitchFamily="34" charset="0"/>
                <a:ea typeface="MS Gothic" panose="020B0609070205080204" pitchFamily="49" charset="-128"/>
                <a:cs typeface="Times New Roman" panose="02020603050405020304" pitchFamily="18" charset="0"/>
              </a:rPr>
              <a:t> </a:t>
            </a:r>
            <a:r>
              <a:rPr lang="en-US" altLang="en-US" b="1" dirty="0" err="1">
                <a:solidFill>
                  <a:prstClr val="white"/>
                </a:solidFill>
                <a:latin typeface="Bahnschrift SemiBold Condensed" panose="020B0502040204020203" pitchFamily="34" charset="0"/>
                <a:ea typeface="MS Gothic" panose="020B0609070205080204" pitchFamily="49" charset="-128"/>
                <a:cs typeface="Times New Roman" panose="02020603050405020304" pitchFamily="18" charset="0"/>
              </a:rPr>
              <a:t>của</a:t>
            </a:r>
            <a:r>
              <a:rPr lang="en-US" altLang="en-US" b="1" dirty="0">
                <a:solidFill>
                  <a:prstClr val="white"/>
                </a:solidFill>
                <a:latin typeface="Bahnschrift SemiBold Condensed" panose="020B0502040204020203" pitchFamily="34" charset="0"/>
                <a:ea typeface="MS Gothic" panose="020B0609070205080204" pitchFamily="49" charset="-128"/>
                <a:cs typeface="Times New Roman" panose="02020603050405020304" pitchFamily="18" charset="0"/>
              </a:rPr>
              <a:t> </a:t>
            </a:r>
            <a:r>
              <a:rPr lang="en-US" altLang="en-US" b="1" dirty="0" err="1">
                <a:solidFill>
                  <a:prstClr val="white"/>
                </a:solidFill>
                <a:latin typeface="Bahnschrift SemiBold Condensed" panose="020B0502040204020203" pitchFamily="34" charset="0"/>
                <a:ea typeface="MS Gothic" panose="020B0609070205080204" pitchFamily="49" charset="-128"/>
                <a:cs typeface="Times New Roman" panose="02020603050405020304" pitchFamily="18" charset="0"/>
              </a:rPr>
              <a:t>V.I.Lê-nin</a:t>
            </a:r>
            <a:endParaRPr lang="en-US" altLang="en-US" dirty="0">
              <a:solidFill>
                <a:prstClr val="white"/>
              </a:solidFill>
              <a:latin typeface="Bahnschrift SemiBold Condensed" panose="020B0502040204020203" pitchFamily="34" charset="0"/>
              <a:ea typeface="MS Gothic" panose="020B0609070205080204" pitchFamily="49" charset="-128"/>
              <a:cs typeface="Times New Roman" panose="02020603050405020304" pitchFamily="18" charset="0"/>
            </a:endParaRPr>
          </a:p>
        </p:txBody>
      </p:sp>
      <p:sp>
        <p:nvSpPr>
          <p:cNvPr id="445450" name="Rectangle 30"/>
          <p:cNvSpPr>
            <a:spLocks noChangeArrowheads="1"/>
          </p:cNvSpPr>
          <p:nvPr/>
        </p:nvSpPr>
        <p:spPr bwMode="auto">
          <a:xfrm>
            <a:off x="2808289" y="1724025"/>
            <a:ext cx="12298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r>
              <a:rPr lang="en-US" altLang="en-US" sz="2800" b="1" i="1" u="sng" dirty="0" err="1">
                <a:solidFill>
                  <a:srgbClr val="000000"/>
                </a:solidFill>
                <a:latin typeface="Bahnschrift SemiBold Condensed" panose="020B0502040204020203" pitchFamily="34" charset="0"/>
                <a:ea typeface="Cordia New" pitchFamily="34" charset="-34"/>
                <a:cs typeface="Calibri" panose="020F0502020204030204" pitchFamily="34" charset="0"/>
              </a:rPr>
              <a:t>Thứ</a:t>
            </a:r>
            <a:r>
              <a:rPr lang="en-US" altLang="en-US" sz="2800" b="1" i="1" u="sng" dirty="0">
                <a:solidFill>
                  <a:srgbClr val="000000"/>
                </a:solidFill>
                <a:latin typeface="Bahnschrift SemiBold Condensed" panose="020B0502040204020203" pitchFamily="34" charset="0"/>
                <a:ea typeface="Cordia New" pitchFamily="34" charset="-34"/>
                <a:cs typeface="Calibri" panose="020F0502020204030204" pitchFamily="34" charset="0"/>
              </a:rPr>
              <a:t> </a:t>
            </a:r>
            <a:r>
              <a:rPr lang="en-US" altLang="en-US" sz="2800" b="1" i="1" u="sng" dirty="0" err="1" smtClean="0">
                <a:solidFill>
                  <a:srgbClr val="000000"/>
                </a:solidFill>
                <a:latin typeface="Bahnschrift SemiBold Condensed" panose="020B0502040204020203" pitchFamily="34" charset="0"/>
                <a:ea typeface="Cordia New" pitchFamily="34" charset="-34"/>
                <a:cs typeface="Calibri" panose="020F0502020204030204" pitchFamily="34" charset="0"/>
              </a:rPr>
              <a:t>nhất</a:t>
            </a:r>
            <a:endParaRPr lang="en-US" altLang="en-US" sz="2800" b="1" dirty="0">
              <a:solidFill>
                <a:srgbClr val="000000"/>
              </a:solidFill>
              <a:latin typeface="Bahnschrift SemiBold Condensed" panose="020B0502040204020203" pitchFamily="34" charset="0"/>
              <a:ea typeface="Cordia New" pitchFamily="34" charset="-34"/>
              <a:cs typeface="Calibri" panose="020F0502020204030204" pitchFamily="34" charset="0"/>
            </a:endParaRPr>
          </a:p>
        </p:txBody>
      </p:sp>
      <p:sp>
        <p:nvSpPr>
          <p:cNvPr id="13" name="Rounded Rectangle 12"/>
          <p:cNvSpPr/>
          <p:nvPr/>
        </p:nvSpPr>
        <p:spPr>
          <a:xfrm>
            <a:off x="6084888" y="4202113"/>
            <a:ext cx="4125912" cy="2227262"/>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2800" dirty="0" err="1">
                <a:solidFill>
                  <a:srgbClr val="FF0000"/>
                </a:solidFill>
                <a:latin typeface="Bahnschrift SemiBold Condensed" panose="020B0502040204020203" pitchFamily="34" charset="0"/>
                <a:cs typeface="Cordia New" pitchFamily="34" charset="-34"/>
              </a:rPr>
              <a:t>Tồn</a:t>
            </a:r>
            <a:r>
              <a:rPr lang="en-US" sz="2800" dirty="0">
                <a:solidFill>
                  <a:srgbClr val="FF0000"/>
                </a:solidFill>
                <a:latin typeface="Bahnschrift SemiBold Condensed" panose="020B0502040204020203" pitchFamily="34" charset="0"/>
                <a:cs typeface="Cordia New" pitchFamily="34" charset="-34"/>
              </a:rPr>
              <a:t> </a:t>
            </a:r>
            <a:r>
              <a:rPr lang="en-US" sz="2800" dirty="0" err="1">
                <a:solidFill>
                  <a:srgbClr val="FF0000"/>
                </a:solidFill>
                <a:latin typeface="Bahnschrift SemiBold Condensed" panose="020B0502040204020203" pitchFamily="34" charset="0"/>
                <a:cs typeface="Cordia New" pitchFamily="34" charset="-34"/>
              </a:rPr>
              <a:t>tại</a:t>
            </a:r>
            <a:r>
              <a:rPr lang="en-US" sz="2800" dirty="0">
                <a:solidFill>
                  <a:srgbClr val="FF0000"/>
                </a:solidFill>
                <a:latin typeface="Bahnschrift SemiBold Condensed" panose="020B0502040204020203" pitchFamily="34" charset="0"/>
                <a:cs typeface="Cordia New" pitchFamily="34" charset="-34"/>
              </a:rPr>
              <a:t> </a:t>
            </a:r>
            <a:r>
              <a:rPr lang="en-US" sz="2800" dirty="0" err="1">
                <a:solidFill>
                  <a:srgbClr val="FF0000"/>
                </a:solidFill>
                <a:latin typeface="Bahnschrift SemiBold Condensed" panose="020B0502040204020203" pitchFamily="34" charset="0"/>
                <a:cs typeface="Cordia New" pitchFamily="34" charset="-34"/>
              </a:rPr>
              <a:t>hiện</a:t>
            </a:r>
            <a:r>
              <a:rPr lang="en-US" sz="2800" dirty="0">
                <a:solidFill>
                  <a:srgbClr val="FF0000"/>
                </a:solidFill>
                <a:latin typeface="Bahnschrift SemiBold Condensed" panose="020B0502040204020203" pitchFamily="34" charset="0"/>
                <a:cs typeface="Cordia New" pitchFamily="34" charset="-34"/>
              </a:rPr>
              <a:t> </a:t>
            </a:r>
            <a:r>
              <a:rPr lang="en-US" sz="2800" dirty="0" err="1">
                <a:solidFill>
                  <a:srgbClr val="FF0000"/>
                </a:solidFill>
                <a:latin typeface="Bahnschrift SemiBold Condensed" panose="020B0502040204020203" pitchFamily="34" charset="0"/>
                <a:cs typeface="Cordia New" pitchFamily="34" charset="-34"/>
              </a:rPr>
              <a:t>thực</a:t>
            </a:r>
            <a:r>
              <a:rPr lang="en-US" sz="2800" dirty="0">
                <a:solidFill>
                  <a:srgbClr val="FF0000"/>
                </a:solidFill>
                <a:latin typeface="Bahnschrift SemiBold Condensed" panose="020B0502040204020203" pitchFamily="34" charset="0"/>
                <a:cs typeface="Cordia New" pitchFamily="34" charset="-34"/>
              </a:rPr>
              <a:t>, </a:t>
            </a:r>
            <a:r>
              <a:rPr lang="en-US" sz="2800" dirty="0" err="1">
                <a:solidFill>
                  <a:srgbClr val="FF0000"/>
                </a:solidFill>
                <a:latin typeface="Bahnschrift SemiBold Condensed" panose="020B0502040204020203" pitchFamily="34" charset="0"/>
                <a:cs typeface="Cordia New" pitchFamily="34" charset="-34"/>
              </a:rPr>
              <a:t>bên</a:t>
            </a:r>
            <a:r>
              <a:rPr lang="en-US" sz="2800" dirty="0">
                <a:solidFill>
                  <a:srgbClr val="FF0000"/>
                </a:solidFill>
                <a:latin typeface="Bahnschrift SemiBold Condensed" panose="020B0502040204020203" pitchFamily="34" charset="0"/>
                <a:cs typeface="Cordia New" pitchFamily="34" charset="-34"/>
              </a:rPr>
              <a:t> </a:t>
            </a:r>
            <a:r>
              <a:rPr lang="en-US" sz="2800" dirty="0" err="1">
                <a:solidFill>
                  <a:srgbClr val="FF0000"/>
                </a:solidFill>
                <a:latin typeface="Bahnschrift SemiBold Condensed" panose="020B0502040204020203" pitchFamily="34" charset="0"/>
                <a:cs typeface="Cordia New" pitchFamily="34" charset="-34"/>
              </a:rPr>
              <a:t>ngoài</a:t>
            </a:r>
            <a:r>
              <a:rPr lang="en-US" sz="2800" dirty="0">
                <a:solidFill>
                  <a:srgbClr val="FF0000"/>
                </a:solidFill>
                <a:latin typeface="Bahnschrift SemiBold Condensed" panose="020B0502040204020203" pitchFamily="34" charset="0"/>
                <a:cs typeface="Cordia New" pitchFamily="34" charset="-34"/>
              </a:rPr>
              <a:t> ý </a:t>
            </a:r>
            <a:r>
              <a:rPr lang="en-US" sz="2800" dirty="0" err="1">
                <a:solidFill>
                  <a:srgbClr val="FF0000"/>
                </a:solidFill>
                <a:latin typeface="Bahnschrift SemiBold Condensed" panose="020B0502040204020203" pitchFamily="34" charset="0"/>
                <a:cs typeface="Cordia New" pitchFamily="34" charset="-34"/>
              </a:rPr>
              <a:t>thức</a:t>
            </a:r>
            <a:r>
              <a:rPr lang="en-US" sz="2800" dirty="0">
                <a:solidFill>
                  <a:srgbClr val="FF0000"/>
                </a:solidFill>
                <a:latin typeface="Bahnschrift SemiBold Condensed" panose="020B0502040204020203" pitchFamily="34" charset="0"/>
                <a:cs typeface="Cordia New" pitchFamily="34" charset="-34"/>
              </a:rPr>
              <a:t>, </a:t>
            </a:r>
            <a:r>
              <a:rPr lang="en-US" sz="2800" dirty="0" err="1">
                <a:solidFill>
                  <a:srgbClr val="FF0000"/>
                </a:solidFill>
                <a:latin typeface="Bahnschrift SemiBold Condensed" panose="020B0502040204020203" pitchFamily="34" charset="0"/>
                <a:cs typeface="Cordia New" pitchFamily="34" charset="-34"/>
              </a:rPr>
              <a:t>không</a:t>
            </a:r>
            <a:r>
              <a:rPr lang="en-US" sz="2800" dirty="0">
                <a:solidFill>
                  <a:srgbClr val="FF0000"/>
                </a:solidFill>
                <a:latin typeface="Bahnschrift SemiBold Condensed" panose="020B0502040204020203" pitchFamily="34" charset="0"/>
                <a:cs typeface="Cordia New" pitchFamily="34" charset="-34"/>
              </a:rPr>
              <a:t> </a:t>
            </a:r>
            <a:r>
              <a:rPr lang="en-US" sz="2800" dirty="0" err="1">
                <a:solidFill>
                  <a:srgbClr val="FF0000"/>
                </a:solidFill>
                <a:latin typeface="Bahnschrift SemiBold Condensed" panose="020B0502040204020203" pitchFamily="34" charset="0"/>
                <a:cs typeface="Cordia New" pitchFamily="34" charset="-34"/>
              </a:rPr>
              <a:t>lệ</a:t>
            </a:r>
            <a:r>
              <a:rPr lang="en-US" sz="2800" dirty="0">
                <a:solidFill>
                  <a:srgbClr val="FF0000"/>
                </a:solidFill>
                <a:latin typeface="Bahnschrift SemiBold Condensed" panose="020B0502040204020203" pitchFamily="34" charset="0"/>
                <a:cs typeface="Cordia New" pitchFamily="34" charset="-34"/>
              </a:rPr>
              <a:t> </a:t>
            </a:r>
            <a:r>
              <a:rPr lang="en-US" sz="2800" dirty="0" err="1">
                <a:solidFill>
                  <a:srgbClr val="FF0000"/>
                </a:solidFill>
                <a:latin typeface="Bahnschrift SemiBold Condensed" panose="020B0502040204020203" pitchFamily="34" charset="0"/>
                <a:cs typeface="Cordia New" pitchFamily="34" charset="-34"/>
              </a:rPr>
              <a:t>thuộc</a:t>
            </a:r>
            <a:r>
              <a:rPr lang="en-US" sz="2800" dirty="0">
                <a:solidFill>
                  <a:srgbClr val="FF0000"/>
                </a:solidFill>
                <a:latin typeface="Bahnschrift SemiBold Condensed" panose="020B0502040204020203" pitchFamily="34" charset="0"/>
                <a:cs typeface="Cordia New" pitchFamily="34" charset="-34"/>
              </a:rPr>
              <a:t> </a:t>
            </a:r>
            <a:r>
              <a:rPr lang="en-US" sz="2800" dirty="0" err="1">
                <a:solidFill>
                  <a:srgbClr val="FF0000"/>
                </a:solidFill>
                <a:latin typeface="Bahnschrift SemiBold Condensed" panose="020B0502040204020203" pitchFamily="34" charset="0"/>
                <a:cs typeface="Cordia New" pitchFamily="34" charset="-34"/>
              </a:rPr>
              <a:t>vào</a:t>
            </a:r>
            <a:r>
              <a:rPr lang="en-US" sz="2800" dirty="0">
                <a:solidFill>
                  <a:srgbClr val="FF0000"/>
                </a:solidFill>
                <a:latin typeface="Bahnschrift SemiBold Condensed" panose="020B0502040204020203" pitchFamily="34" charset="0"/>
                <a:cs typeface="Cordia New" pitchFamily="34" charset="-34"/>
              </a:rPr>
              <a:t> ý </a:t>
            </a:r>
            <a:r>
              <a:rPr lang="en-US" sz="2800" dirty="0" err="1">
                <a:solidFill>
                  <a:srgbClr val="FF0000"/>
                </a:solidFill>
                <a:latin typeface="Bahnschrift SemiBold Condensed" panose="020B0502040204020203" pitchFamily="34" charset="0"/>
                <a:cs typeface="Cordia New" pitchFamily="34" charset="-34"/>
              </a:rPr>
              <a:t>thức</a:t>
            </a:r>
            <a:r>
              <a:rPr lang="en-US" sz="2800" dirty="0">
                <a:solidFill>
                  <a:srgbClr val="FF0000"/>
                </a:solidFill>
                <a:latin typeface="Bahnschrift SemiBold Condensed" panose="020B0502040204020203" pitchFamily="34" charset="0"/>
                <a:cs typeface="Cordia New" pitchFamily="34" charset="-34"/>
              </a:rPr>
              <a:t>, </a:t>
            </a:r>
            <a:r>
              <a:rPr lang="en-US" sz="2800" dirty="0" err="1">
                <a:solidFill>
                  <a:srgbClr val="FF0000"/>
                </a:solidFill>
                <a:latin typeface="Bahnschrift SemiBold Condensed" panose="020B0502040204020203" pitchFamily="34" charset="0"/>
                <a:cs typeface="Cordia New" pitchFamily="34" charset="-34"/>
              </a:rPr>
              <a:t>cảm</a:t>
            </a:r>
            <a:r>
              <a:rPr lang="en-US" sz="2800" dirty="0">
                <a:solidFill>
                  <a:srgbClr val="FF0000"/>
                </a:solidFill>
                <a:latin typeface="Bahnschrift SemiBold Condensed" panose="020B0502040204020203" pitchFamily="34" charset="0"/>
                <a:cs typeface="Cordia New" pitchFamily="34" charset="-34"/>
              </a:rPr>
              <a:t> </a:t>
            </a:r>
            <a:r>
              <a:rPr lang="en-US" sz="2800" dirty="0" err="1">
                <a:solidFill>
                  <a:srgbClr val="FF0000"/>
                </a:solidFill>
                <a:latin typeface="Bahnschrift SemiBold Condensed" panose="020B0502040204020203" pitchFamily="34" charset="0"/>
                <a:cs typeface="Cordia New" pitchFamily="34" charset="-34"/>
              </a:rPr>
              <a:t>giác</a:t>
            </a:r>
            <a:r>
              <a:rPr lang="en-US" sz="2800" dirty="0">
                <a:solidFill>
                  <a:srgbClr val="FF0000"/>
                </a:solidFill>
                <a:latin typeface="Bahnschrift SemiBold Condensed" panose="020B0502040204020203" pitchFamily="34" charset="0"/>
                <a:cs typeface="Cordia New" pitchFamily="34" charset="-34"/>
              </a:rPr>
              <a:t> </a:t>
            </a:r>
            <a:r>
              <a:rPr lang="en-US" sz="2800" dirty="0" err="1">
                <a:solidFill>
                  <a:srgbClr val="FF0000"/>
                </a:solidFill>
                <a:latin typeface="Bahnschrift SemiBold Condensed" panose="020B0502040204020203" pitchFamily="34" charset="0"/>
                <a:cs typeface="Cordia New" pitchFamily="34" charset="-34"/>
              </a:rPr>
              <a:t>chủ</a:t>
            </a:r>
            <a:r>
              <a:rPr lang="en-US" sz="2800" dirty="0">
                <a:solidFill>
                  <a:srgbClr val="FF0000"/>
                </a:solidFill>
                <a:latin typeface="Bahnschrift SemiBold Condensed" panose="020B0502040204020203" pitchFamily="34" charset="0"/>
                <a:cs typeface="Cordia New" pitchFamily="34" charset="-34"/>
              </a:rPr>
              <a:t> </a:t>
            </a:r>
            <a:r>
              <a:rPr lang="en-US" sz="2800" dirty="0" err="1">
                <a:solidFill>
                  <a:srgbClr val="FF0000"/>
                </a:solidFill>
                <a:latin typeface="Bahnschrift SemiBold Condensed" panose="020B0502040204020203" pitchFamily="34" charset="0"/>
                <a:cs typeface="Cordia New" pitchFamily="34" charset="-34"/>
              </a:rPr>
              <a:t>quan</a:t>
            </a:r>
            <a:r>
              <a:rPr lang="en-US" sz="2800" dirty="0">
                <a:solidFill>
                  <a:srgbClr val="FF0000"/>
                </a:solidFill>
                <a:latin typeface="Bahnschrift SemiBold Condensed" panose="020B0502040204020203" pitchFamily="34" charset="0"/>
                <a:cs typeface="Cordia New" pitchFamily="34" charset="-34"/>
              </a:rPr>
              <a:t> </a:t>
            </a:r>
            <a:r>
              <a:rPr lang="en-US" sz="2800" dirty="0" err="1">
                <a:solidFill>
                  <a:srgbClr val="FF0000"/>
                </a:solidFill>
                <a:latin typeface="Bahnschrift SemiBold Condensed" panose="020B0502040204020203" pitchFamily="34" charset="0"/>
                <a:cs typeface="Cordia New" pitchFamily="34" charset="-34"/>
              </a:rPr>
              <a:t>của</a:t>
            </a:r>
            <a:r>
              <a:rPr lang="en-US" sz="2800" dirty="0">
                <a:solidFill>
                  <a:srgbClr val="FF0000"/>
                </a:solidFill>
                <a:latin typeface="Bahnschrift SemiBold Condensed" panose="020B0502040204020203" pitchFamily="34" charset="0"/>
                <a:cs typeface="Cordia New" pitchFamily="34" charset="-34"/>
              </a:rPr>
              <a:t> con </a:t>
            </a:r>
            <a:r>
              <a:rPr lang="en-US" sz="2800" dirty="0" err="1">
                <a:solidFill>
                  <a:srgbClr val="FF0000"/>
                </a:solidFill>
                <a:latin typeface="Bahnschrift SemiBold Condensed" panose="020B0502040204020203" pitchFamily="34" charset="0"/>
                <a:cs typeface="Cordia New" pitchFamily="34" charset="-34"/>
              </a:rPr>
              <a:t>người</a:t>
            </a:r>
            <a:endParaRPr lang="en-US" sz="2800" dirty="0">
              <a:solidFill>
                <a:srgbClr val="FF0000"/>
              </a:solidFill>
              <a:latin typeface="Bahnschrift SemiBold Condensed" panose="020B0502040204020203" pitchFamily="34" charset="0"/>
              <a:cs typeface="Cordia New" pitchFamily="34" charset="-34"/>
            </a:endParaRPr>
          </a:p>
        </p:txBody>
      </p:sp>
    </p:spTree>
    <p:extLst>
      <p:ext uri="{BB962C8B-B14F-4D97-AF65-F5344CB8AC3E}">
        <p14:creationId xmlns:p14="http://schemas.microsoft.com/office/powerpoint/2010/main" val="32422290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edge">
                                      <p:cBhvr>
                                        <p:cTn id="7" dur="2000"/>
                                        <p:tgtEl>
                                          <p:spTgt spid="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7"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1000"/>
                                        <p:tgtEl>
                                          <p:spTgt spid="37"/>
                                        </p:tgtEl>
                                      </p:cBhvr>
                                    </p:animEffect>
                                    <p:anim calcmode="lin" valueType="num">
                                      <p:cBhvr>
                                        <p:cTn id="13" dur="1000" fill="hold"/>
                                        <p:tgtEl>
                                          <p:spTgt spid="37"/>
                                        </p:tgtEl>
                                        <p:attrNameLst>
                                          <p:attrName>ppt_x</p:attrName>
                                        </p:attrNameLst>
                                      </p:cBhvr>
                                      <p:tavLst>
                                        <p:tav tm="0">
                                          <p:val>
                                            <p:strVal val="#ppt_x"/>
                                          </p:val>
                                        </p:tav>
                                        <p:tav tm="100000">
                                          <p:val>
                                            <p:strVal val="#ppt_x"/>
                                          </p:val>
                                        </p:tav>
                                      </p:tavLst>
                                    </p:anim>
                                    <p:anim calcmode="lin" valueType="num">
                                      <p:cBhvr>
                                        <p:cTn id="14" dur="900" decel="100000" fill="hold"/>
                                        <p:tgtEl>
                                          <p:spTgt spid="37"/>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37"/>
                                        </p:tgtEl>
                                        <p:attrNameLst>
                                          <p:attrName>ppt_y</p:attrName>
                                        </p:attrNameLst>
                                      </p:cBhvr>
                                      <p:tavLst>
                                        <p:tav tm="0">
                                          <p:val>
                                            <p:strVal val="#ppt_y-.03"/>
                                          </p:val>
                                        </p:tav>
                                        <p:tav tm="100000">
                                          <p:val>
                                            <p:strVal val="#ppt_y"/>
                                          </p:val>
                                        </p:tav>
                                      </p:tavLst>
                                    </p:anim>
                                  </p:childTnLst>
                                </p:cTn>
                              </p:par>
                              <p:par>
                                <p:cTn id="16" presetID="37"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1000"/>
                                        <p:tgtEl>
                                          <p:spTgt spid="36"/>
                                        </p:tgtEl>
                                      </p:cBhvr>
                                    </p:animEffect>
                                    <p:anim calcmode="lin" valueType="num">
                                      <p:cBhvr>
                                        <p:cTn id="19" dur="1000" fill="hold"/>
                                        <p:tgtEl>
                                          <p:spTgt spid="36"/>
                                        </p:tgtEl>
                                        <p:attrNameLst>
                                          <p:attrName>ppt_x</p:attrName>
                                        </p:attrNameLst>
                                      </p:cBhvr>
                                      <p:tavLst>
                                        <p:tav tm="0">
                                          <p:val>
                                            <p:strVal val="#ppt_x"/>
                                          </p:val>
                                        </p:tav>
                                        <p:tav tm="100000">
                                          <p:val>
                                            <p:strVal val="#ppt_x"/>
                                          </p:val>
                                        </p:tav>
                                      </p:tavLst>
                                    </p:anim>
                                    <p:anim calcmode="lin" valueType="num">
                                      <p:cBhvr>
                                        <p:cTn id="20" dur="900" decel="100000" fill="hold"/>
                                        <p:tgtEl>
                                          <p:spTgt spid="36"/>
                                        </p:tgtEl>
                                        <p:attrNameLst>
                                          <p:attrName>ppt_y</p:attrName>
                                        </p:attrNameLst>
                                      </p:cBhvr>
                                      <p:tavLst>
                                        <p:tav tm="0">
                                          <p:val>
                                            <p:strVal val="#ppt_y+1"/>
                                          </p:val>
                                        </p:tav>
                                        <p:tav tm="100000">
                                          <p:val>
                                            <p:strVal val="#ppt_y-.03"/>
                                          </p:val>
                                        </p:tav>
                                      </p:tavLst>
                                    </p:anim>
                                    <p:anim calcmode="lin" valueType="num">
                                      <p:cBhvr>
                                        <p:cTn id="21"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22" presetID="16" presetClass="entr" presetSubtype="21"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arn(inVertical)">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Title 1"/>
          <p:cNvSpPr>
            <a:spLocks noGrp="1"/>
          </p:cNvSpPr>
          <p:nvPr>
            <p:ph type="title"/>
          </p:nvPr>
        </p:nvSpPr>
        <p:spPr/>
        <p:txBody>
          <a:bodyPr/>
          <a:lstStyle/>
          <a:p>
            <a:pPr eaLnBrk="1" hangingPunct="1"/>
            <a:endParaRPr lang="en-US" altLang="en-US" smtClean="0"/>
          </a:p>
        </p:txBody>
      </p:sp>
      <p:pic>
        <p:nvPicPr>
          <p:cNvPr id="442371"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69870" y="0"/>
            <a:ext cx="11507056" cy="6858000"/>
          </a:xfrm>
        </p:spPr>
      </p:pic>
      <p:sp>
        <p:nvSpPr>
          <p:cNvPr id="25" name="Rounded Rectangle 24"/>
          <p:cNvSpPr/>
          <p:nvPr/>
        </p:nvSpPr>
        <p:spPr>
          <a:xfrm>
            <a:off x="1606550" y="2120901"/>
            <a:ext cx="8883650" cy="2925763"/>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2800" dirty="0" err="1">
                <a:solidFill>
                  <a:srgbClr val="000000"/>
                </a:solidFill>
                <a:latin typeface="Bahnschrift SemiBold Condensed" panose="020B0502040204020203" pitchFamily="34" charset="0"/>
                <a:cs typeface="Cordia New" pitchFamily="34" charset="-34"/>
              </a:rPr>
              <a:t>Vật</a:t>
            </a:r>
            <a:r>
              <a:rPr lang="en-US" sz="2800" dirty="0">
                <a:solidFill>
                  <a:srgbClr val="000000"/>
                </a:solidFill>
                <a:latin typeface="Bahnschrift SemiBold Condensed" panose="020B0502040204020203" pitchFamily="34" charset="0"/>
                <a:cs typeface="Cordia New" pitchFamily="34" charset="-34"/>
              </a:rPr>
              <a:t> </a:t>
            </a:r>
            <a:r>
              <a:rPr lang="en-US" sz="2800" dirty="0" err="1">
                <a:solidFill>
                  <a:srgbClr val="000000"/>
                </a:solidFill>
                <a:latin typeface="Bahnschrift SemiBold Condensed" panose="020B0502040204020203" pitchFamily="34" charset="0"/>
                <a:cs typeface="Cordia New" pitchFamily="34" charset="-34"/>
              </a:rPr>
              <a:t>chất</a:t>
            </a:r>
            <a:r>
              <a:rPr lang="en-US" sz="2800" dirty="0">
                <a:solidFill>
                  <a:srgbClr val="000000"/>
                </a:solidFill>
                <a:latin typeface="Bahnschrift SemiBold Condensed" panose="020B0502040204020203" pitchFamily="34" charset="0"/>
                <a:cs typeface="Cordia New" pitchFamily="34" charset="-34"/>
              </a:rPr>
              <a:t> </a:t>
            </a:r>
            <a:r>
              <a:rPr lang="en-US" sz="2800" dirty="0" err="1">
                <a:solidFill>
                  <a:srgbClr val="000000"/>
                </a:solidFill>
                <a:latin typeface="Bahnschrift SemiBold Condensed" panose="020B0502040204020203" pitchFamily="34" charset="0"/>
                <a:cs typeface="Cordia New" pitchFamily="34" charset="-34"/>
              </a:rPr>
              <a:t>bao</a:t>
            </a:r>
            <a:r>
              <a:rPr lang="en-US" sz="2800" dirty="0">
                <a:solidFill>
                  <a:srgbClr val="000000"/>
                </a:solidFill>
                <a:latin typeface="Bahnschrift SemiBold Condensed" panose="020B0502040204020203" pitchFamily="34" charset="0"/>
                <a:cs typeface="Cordia New" pitchFamily="34" charset="-34"/>
              </a:rPr>
              <a:t> </a:t>
            </a:r>
            <a:r>
              <a:rPr lang="en-US" sz="2800" dirty="0" err="1">
                <a:solidFill>
                  <a:srgbClr val="000000"/>
                </a:solidFill>
                <a:latin typeface="Bahnschrift SemiBold Condensed" panose="020B0502040204020203" pitchFamily="34" charset="0"/>
                <a:cs typeface="Cordia New" pitchFamily="34" charset="-34"/>
              </a:rPr>
              <a:t>gồm</a:t>
            </a:r>
            <a:r>
              <a:rPr lang="en-US" sz="2800" dirty="0">
                <a:solidFill>
                  <a:srgbClr val="000000"/>
                </a:solidFill>
                <a:latin typeface="Bahnschrift SemiBold Condensed" panose="020B0502040204020203" pitchFamily="34" charset="0"/>
                <a:cs typeface="Cordia New" pitchFamily="34" charset="-34"/>
              </a:rPr>
              <a:t> </a:t>
            </a:r>
            <a:r>
              <a:rPr lang="en-US" sz="2800" dirty="0" err="1">
                <a:solidFill>
                  <a:srgbClr val="000000"/>
                </a:solidFill>
                <a:latin typeface="Bahnschrift SemiBold Condensed" panose="020B0502040204020203" pitchFamily="34" charset="0"/>
                <a:cs typeface="Cordia New" pitchFamily="34" charset="-34"/>
              </a:rPr>
              <a:t>tất</a:t>
            </a:r>
            <a:r>
              <a:rPr lang="en-US" sz="2800" dirty="0">
                <a:solidFill>
                  <a:srgbClr val="000000"/>
                </a:solidFill>
                <a:latin typeface="Bahnschrift SemiBold Condensed" panose="020B0502040204020203" pitchFamily="34" charset="0"/>
                <a:cs typeface="Cordia New" pitchFamily="34" charset="-34"/>
              </a:rPr>
              <a:t> </a:t>
            </a:r>
            <a:r>
              <a:rPr lang="en-US" sz="2800" dirty="0" err="1">
                <a:solidFill>
                  <a:srgbClr val="000000"/>
                </a:solidFill>
                <a:latin typeface="Bahnschrift SemiBold Condensed" panose="020B0502040204020203" pitchFamily="34" charset="0"/>
                <a:cs typeface="Cordia New" pitchFamily="34" charset="-34"/>
              </a:rPr>
              <a:t>cả</a:t>
            </a:r>
            <a:r>
              <a:rPr lang="en-US" sz="2800" dirty="0">
                <a:solidFill>
                  <a:srgbClr val="000000"/>
                </a:solidFill>
                <a:latin typeface="Bahnschrift SemiBold Condensed" panose="020B0502040204020203" pitchFamily="34" charset="0"/>
                <a:cs typeface="Cordia New" pitchFamily="34" charset="-34"/>
              </a:rPr>
              <a:t> </a:t>
            </a:r>
            <a:r>
              <a:rPr lang="en-US" sz="2800" dirty="0" err="1">
                <a:solidFill>
                  <a:srgbClr val="000000"/>
                </a:solidFill>
                <a:latin typeface="Bahnschrift SemiBold Condensed" panose="020B0502040204020203" pitchFamily="34" charset="0"/>
                <a:cs typeface="Cordia New" pitchFamily="34" charset="-34"/>
              </a:rPr>
              <a:t>những</a:t>
            </a:r>
            <a:r>
              <a:rPr lang="en-US" sz="2800" dirty="0">
                <a:solidFill>
                  <a:srgbClr val="000000"/>
                </a:solidFill>
                <a:latin typeface="Bahnschrift SemiBold Condensed" panose="020B0502040204020203" pitchFamily="34" charset="0"/>
                <a:cs typeface="Cordia New" pitchFamily="34" charset="-34"/>
              </a:rPr>
              <a:t> </a:t>
            </a:r>
            <a:r>
              <a:rPr lang="en-US" sz="2800" dirty="0" err="1">
                <a:solidFill>
                  <a:srgbClr val="000000"/>
                </a:solidFill>
                <a:latin typeface="Bahnschrift SemiBold Condensed" panose="020B0502040204020203" pitchFamily="34" charset="0"/>
                <a:cs typeface="Cordia New" pitchFamily="34" charset="-34"/>
              </a:rPr>
              <a:t>gì</a:t>
            </a:r>
            <a:endParaRPr lang="en-US" sz="2800" dirty="0">
              <a:solidFill>
                <a:srgbClr val="000000"/>
              </a:solidFill>
              <a:latin typeface="Bahnschrift SemiBold Condensed" panose="020B0502040204020203" pitchFamily="34" charset="0"/>
              <a:cs typeface="Cordia New" pitchFamily="34" charset="-34"/>
            </a:endParaRPr>
          </a:p>
          <a:p>
            <a:pPr algn="ctr">
              <a:defRPr/>
            </a:pPr>
            <a:r>
              <a:rPr lang="en-US" sz="2800" dirty="0" err="1">
                <a:solidFill>
                  <a:srgbClr val="FF0000"/>
                </a:solidFill>
                <a:latin typeface="Bahnschrift SemiBold Condensed" panose="020B0502040204020203" pitchFamily="34" charset="0"/>
                <a:cs typeface="Cordia New" pitchFamily="34" charset="-34"/>
              </a:rPr>
              <a:t>tồn</a:t>
            </a:r>
            <a:r>
              <a:rPr lang="en-US" sz="2800" dirty="0">
                <a:solidFill>
                  <a:srgbClr val="FF0000"/>
                </a:solidFill>
                <a:latin typeface="Bahnschrift SemiBold Condensed" panose="020B0502040204020203" pitchFamily="34" charset="0"/>
                <a:cs typeface="Cordia New" pitchFamily="34" charset="-34"/>
              </a:rPr>
              <a:t> </a:t>
            </a:r>
            <a:r>
              <a:rPr lang="en-US" sz="2800" dirty="0" err="1">
                <a:solidFill>
                  <a:srgbClr val="FF0000"/>
                </a:solidFill>
                <a:latin typeface="Bahnschrift SemiBold Condensed" panose="020B0502040204020203" pitchFamily="34" charset="0"/>
                <a:cs typeface="Cordia New" pitchFamily="34" charset="-34"/>
              </a:rPr>
              <a:t>tại</a:t>
            </a:r>
            <a:r>
              <a:rPr lang="en-US" sz="2800" dirty="0">
                <a:solidFill>
                  <a:srgbClr val="FF0000"/>
                </a:solidFill>
                <a:latin typeface="Bahnschrift SemiBold Condensed" panose="020B0502040204020203" pitchFamily="34" charset="0"/>
                <a:cs typeface="Cordia New" pitchFamily="34" charset="-34"/>
              </a:rPr>
              <a:t> </a:t>
            </a:r>
            <a:r>
              <a:rPr lang="en-US" sz="2800" dirty="0" err="1">
                <a:solidFill>
                  <a:srgbClr val="FF0000"/>
                </a:solidFill>
                <a:latin typeface="Bahnschrift SemiBold Condensed" panose="020B0502040204020203" pitchFamily="34" charset="0"/>
                <a:cs typeface="Cordia New" pitchFamily="34" charset="-34"/>
              </a:rPr>
              <a:t>bên</a:t>
            </a:r>
            <a:r>
              <a:rPr lang="en-US" sz="2800" dirty="0">
                <a:solidFill>
                  <a:srgbClr val="FF0000"/>
                </a:solidFill>
                <a:latin typeface="Bahnschrift SemiBold Condensed" panose="020B0502040204020203" pitchFamily="34" charset="0"/>
                <a:cs typeface="Cordia New" pitchFamily="34" charset="-34"/>
              </a:rPr>
              <a:t> </a:t>
            </a:r>
            <a:r>
              <a:rPr lang="en-US" sz="2800" dirty="0" err="1">
                <a:solidFill>
                  <a:srgbClr val="FF0000"/>
                </a:solidFill>
                <a:latin typeface="Bahnschrift SemiBold Condensed" panose="020B0502040204020203" pitchFamily="34" charset="0"/>
                <a:cs typeface="Cordia New" pitchFamily="34" charset="-34"/>
              </a:rPr>
              <a:t>ngoài</a:t>
            </a:r>
            <a:r>
              <a:rPr lang="en-US" sz="2800" dirty="0">
                <a:solidFill>
                  <a:srgbClr val="FF0000"/>
                </a:solidFill>
                <a:latin typeface="Bahnschrift SemiBold Condensed" panose="020B0502040204020203" pitchFamily="34" charset="0"/>
                <a:cs typeface="Cordia New" pitchFamily="34" charset="-34"/>
              </a:rPr>
              <a:t> ý </a:t>
            </a:r>
            <a:r>
              <a:rPr lang="en-US" sz="2800" dirty="0" err="1">
                <a:solidFill>
                  <a:srgbClr val="FF0000"/>
                </a:solidFill>
                <a:latin typeface="Bahnschrift SemiBold Condensed" panose="020B0502040204020203" pitchFamily="34" charset="0"/>
                <a:cs typeface="Cordia New" pitchFamily="34" charset="-34"/>
              </a:rPr>
              <a:t>thức</a:t>
            </a:r>
            <a:r>
              <a:rPr lang="en-US" sz="2800" dirty="0">
                <a:solidFill>
                  <a:srgbClr val="FF0000"/>
                </a:solidFill>
                <a:latin typeface="Bahnschrift SemiBold Condensed" panose="020B0502040204020203" pitchFamily="34" charset="0"/>
                <a:cs typeface="Cordia New" pitchFamily="34" charset="-34"/>
              </a:rPr>
              <a:t>, </a:t>
            </a:r>
            <a:r>
              <a:rPr lang="en-US" sz="2800" dirty="0" err="1">
                <a:solidFill>
                  <a:srgbClr val="FF0000"/>
                </a:solidFill>
                <a:latin typeface="Bahnschrift SemiBold Condensed" panose="020B0502040204020203" pitchFamily="34" charset="0"/>
                <a:cs typeface="Cordia New" pitchFamily="34" charset="-34"/>
              </a:rPr>
              <a:t>không</a:t>
            </a:r>
            <a:r>
              <a:rPr lang="en-US" sz="2800" dirty="0">
                <a:solidFill>
                  <a:srgbClr val="FF0000"/>
                </a:solidFill>
                <a:latin typeface="Bahnschrift SemiBold Condensed" panose="020B0502040204020203" pitchFamily="34" charset="0"/>
                <a:cs typeface="Cordia New" pitchFamily="34" charset="-34"/>
              </a:rPr>
              <a:t> </a:t>
            </a:r>
            <a:r>
              <a:rPr lang="en-US" sz="2800" dirty="0" err="1">
                <a:solidFill>
                  <a:srgbClr val="FF0000"/>
                </a:solidFill>
                <a:latin typeface="Bahnschrift SemiBold Condensed" panose="020B0502040204020203" pitchFamily="34" charset="0"/>
                <a:cs typeface="Cordia New" pitchFamily="34" charset="-34"/>
              </a:rPr>
              <a:t>lệ</a:t>
            </a:r>
            <a:r>
              <a:rPr lang="en-US" sz="2800" dirty="0">
                <a:solidFill>
                  <a:srgbClr val="FF0000"/>
                </a:solidFill>
                <a:latin typeface="Bahnschrift SemiBold Condensed" panose="020B0502040204020203" pitchFamily="34" charset="0"/>
                <a:cs typeface="Cordia New" pitchFamily="34" charset="-34"/>
              </a:rPr>
              <a:t> </a:t>
            </a:r>
            <a:r>
              <a:rPr lang="en-US" sz="2800" dirty="0" err="1">
                <a:solidFill>
                  <a:srgbClr val="FF0000"/>
                </a:solidFill>
                <a:latin typeface="Bahnschrift SemiBold Condensed" panose="020B0502040204020203" pitchFamily="34" charset="0"/>
                <a:cs typeface="Cordia New" pitchFamily="34" charset="-34"/>
              </a:rPr>
              <a:t>thuộc</a:t>
            </a:r>
            <a:r>
              <a:rPr lang="en-US" sz="2800" dirty="0">
                <a:solidFill>
                  <a:srgbClr val="FF0000"/>
                </a:solidFill>
                <a:latin typeface="Bahnschrift SemiBold Condensed" panose="020B0502040204020203" pitchFamily="34" charset="0"/>
                <a:cs typeface="Cordia New" pitchFamily="34" charset="-34"/>
              </a:rPr>
              <a:t> </a:t>
            </a:r>
            <a:r>
              <a:rPr lang="en-US" sz="2800" dirty="0" err="1">
                <a:solidFill>
                  <a:srgbClr val="FF0000"/>
                </a:solidFill>
                <a:latin typeface="Bahnschrift SemiBold Condensed" panose="020B0502040204020203" pitchFamily="34" charset="0"/>
                <a:cs typeface="Cordia New" pitchFamily="34" charset="-34"/>
              </a:rPr>
              <a:t>vào</a:t>
            </a:r>
            <a:r>
              <a:rPr lang="en-US" sz="2800" dirty="0">
                <a:solidFill>
                  <a:srgbClr val="FF0000"/>
                </a:solidFill>
                <a:latin typeface="Bahnschrift SemiBold Condensed" panose="020B0502040204020203" pitchFamily="34" charset="0"/>
                <a:cs typeface="Cordia New" pitchFamily="34" charset="-34"/>
              </a:rPr>
              <a:t> ý </a:t>
            </a:r>
            <a:r>
              <a:rPr lang="en-US" sz="2800" dirty="0" err="1">
                <a:solidFill>
                  <a:srgbClr val="FF0000"/>
                </a:solidFill>
                <a:latin typeface="Bahnschrift SemiBold Condensed" panose="020B0502040204020203" pitchFamily="34" charset="0"/>
                <a:cs typeface="Cordia New" pitchFamily="34" charset="-34"/>
              </a:rPr>
              <a:t>thức</a:t>
            </a:r>
            <a:r>
              <a:rPr lang="en-US" sz="2800" dirty="0">
                <a:solidFill>
                  <a:srgbClr val="FF0000"/>
                </a:solidFill>
                <a:latin typeface="Bahnschrift SemiBold Condensed" panose="020B0502040204020203" pitchFamily="34" charset="0"/>
                <a:cs typeface="Cordia New" pitchFamily="34" charset="-34"/>
              </a:rPr>
              <a:t>, </a:t>
            </a:r>
            <a:r>
              <a:rPr lang="en-US" sz="2800" dirty="0" err="1">
                <a:solidFill>
                  <a:srgbClr val="FF0000"/>
                </a:solidFill>
                <a:latin typeface="Bahnschrift SemiBold Condensed" panose="020B0502040204020203" pitchFamily="34" charset="0"/>
                <a:cs typeface="Cordia New" pitchFamily="34" charset="-34"/>
              </a:rPr>
              <a:t>cảm</a:t>
            </a:r>
            <a:r>
              <a:rPr lang="en-US" sz="2800" dirty="0">
                <a:solidFill>
                  <a:srgbClr val="FF0000"/>
                </a:solidFill>
                <a:latin typeface="Bahnschrift SemiBold Condensed" panose="020B0502040204020203" pitchFamily="34" charset="0"/>
                <a:cs typeface="Cordia New" pitchFamily="34" charset="-34"/>
              </a:rPr>
              <a:t> </a:t>
            </a:r>
            <a:r>
              <a:rPr lang="en-US" sz="2800" dirty="0" err="1">
                <a:solidFill>
                  <a:srgbClr val="FF0000"/>
                </a:solidFill>
                <a:latin typeface="Bahnschrift SemiBold Condensed" panose="020B0502040204020203" pitchFamily="34" charset="0"/>
                <a:cs typeface="Cordia New" pitchFamily="34" charset="-34"/>
              </a:rPr>
              <a:t>giác</a:t>
            </a:r>
            <a:r>
              <a:rPr lang="en-US" sz="2800" dirty="0">
                <a:solidFill>
                  <a:srgbClr val="FF0000"/>
                </a:solidFill>
                <a:latin typeface="Bahnschrift SemiBold Condensed" panose="020B0502040204020203" pitchFamily="34" charset="0"/>
                <a:cs typeface="Cordia New" pitchFamily="34" charset="-34"/>
              </a:rPr>
              <a:t> </a:t>
            </a:r>
            <a:r>
              <a:rPr lang="en-US" sz="2800" dirty="0" err="1">
                <a:solidFill>
                  <a:srgbClr val="FF0000"/>
                </a:solidFill>
                <a:latin typeface="Bahnschrift SemiBold Condensed" panose="020B0502040204020203" pitchFamily="34" charset="0"/>
                <a:cs typeface="Cordia New" pitchFamily="34" charset="-34"/>
              </a:rPr>
              <a:t>chủ</a:t>
            </a:r>
            <a:r>
              <a:rPr lang="en-US" sz="2800" dirty="0">
                <a:solidFill>
                  <a:srgbClr val="FF0000"/>
                </a:solidFill>
                <a:latin typeface="Bahnschrift SemiBold Condensed" panose="020B0502040204020203" pitchFamily="34" charset="0"/>
                <a:cs typeface="Cordia New" pitchFamily="34" charset="-34"/>
              </a:rPr>
              <a:t> </a:t>
            </a:r>
            <a:r>
              <a:rPr lang="en-US" sz="2800" dirty="0" err="1">
                <a:solidFill>
                  <a:srgbClr val="FF0000"/>
                </a:solidFill>
                <a:latin typeface="Bahnschrift SemiBold Condensed" panose="020B0502040204020203" pitchFamily="34" charset="0"/>
                <a:cs typeface="Cordia New" pitchFamily="34" charset="-34"/>
              </a:rPr>
              <a:t>quan</a:t>
            </a:r>
            <a:r>
              <a:rPr lang="en-US" sz="2800" dirty="0">
                <a:solidFill>
                  <a:srgbClr val="FF0000"/>
                </a:solidFill>
                <a:latin typeface="Bahnschrift SemiBold Condensed" panose="020B0502040204020203" pitchFamily="34" charset="0"/>
                <a:cs typeface="Cordia New" pitchFamily="34" charset="-34"/>
              </a:rPr>
              <a:t> </a:t>
            </a:r>
            <a:r>
              <a:rPr lang="en-US" sz="2800" dirty="0" err="1">
                <a:solidFill>
                  <a:srgbClr val="FF0000"/>
                </a:solidFill>
                <a:latin typeface="Bahnschrift SemiBold Condensed" panose="020B0502040204020203" pitchFamily="34" charset="0"/>
                <a:cs typeface="Cordia New" pitchFamily="34" charset="-34"/>
              </a:rPr>
              <a:t>của</a:t>
            </a:r>
            <a:r>
              <a:rPr lang="en-US" sz="2800" dirty="0">
                <a:solidFill>
                  <a:srgbClr val="FF0000"/>
                </a:solidFill>
                <a:latin typeface="Bahnschrift SemiBold Condensed" panose="020B0502040204020203" pitchFamily="34" charset="0"/>
                <a:cs typeface="Cordia New" pitchFamily="34" charset="-34"/>
              </a:rPr>
              <a:t> con </a:t>
            </a:r>
            <a:r>
              <a:rPr lang="en-US" sz="2800" dirty="0" err="1">
                <a:solidFill>
                  <a:srgbClr val="FF0000"/>
                </a:solidFill>
                <a:latin typeface="Bahnschrift SemiBold Condensed" panose="020B0502040204020203" pitchFamily="34" charset="0"/>
                <a:cs typeface="Cordia New" pitchFamily="34" charset="-34"/>
              </a:rPr>
              <a:t>người</a:t>
            </a:r>
            <a:endParaRPr lang="en-US" sz="2800" dirty="0">
              <a:solidFill>
                <a:srgbClr val="FF0000"/>
              </a:solidFill>
              <a:latin typeface="Bahnschrift SemiBold Condensed" panose="020B0502040204020203" pitchFamily="34" charset="0"/>
              <a:cs typeface="Cordia New" pitchFamily="34" charset="-34"/>
            </a:endParaRPr>
          </a:p>
        </p:txBody>
      </p:sp>
      <p:sp>
        <p:nvSpPr>
          <p:cNvPr id="442373" name="Rectangle 1"/>
          <p:cNvSpPr>
            <a:spLocks noChangeArrowheads="1"/>
          </p:cNvSpPr>
          <p:nvPr/>
        </p:nvSpPr>
        <p:spPr bwMode="auto">
          <a:xfrm>
            <a:off x="3483528" y="309565"/>
            <a:ext cx="63547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14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14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14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14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14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14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14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14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14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lnSpc>
                <a:spcPct val="93000"/>
              </a:lnSpc>
              <a:spcBef>
                <a:spcPct val="0"/>
              </a:spcBef>
              <a:spcAft>
                <a:spcPct val="0"/>
              </a:spcAft>
              <a:buClr>
                <a:srgbClr val="000000"/>
              </a:buClr>
              <a:buNone/>
            </a:pPr>
            <a:r>
              <a:rPr lang="en-US" altLang="en-US" b="1" dirty="0" err="1">
                <a:solidFill>
                  <a:srgbClr val="FFFFFF"/>
                </a:solidFill>
                <a:latin typeface="Bahnschrift SemiBold Condensed" panose="020B0502040204020203" pitchFamily="34" charset="0"/>
                <a:ea typeface="MS Gothic" panose="020B0609070205080204" pitchFamily="49" charset="-128"/>
                <a:cs typeface="Times New Roman" panose="02020603050405020304" pitchFamily="18" charset="0"/>
              </a:rPr>
              <a:t>Định</a:t>
            </a:r>
            <a:r>
              <a:rPr lang="en-US" altLang="en-US" b="1" dirty="0">
                <a:solidFill>
                  <a:srgbClr val="FFFFFF"/>
                </a:solidFill>
                <a:latin typeface="Bahnschrift SemiBold Condensed" panose="020B0502040204020203" pitchFamily="34" charset="0"/>
                <a:ea typeface="MS Gothic" panose="020B0609070205080204" pitchFamily="49" charset="-128"/>
                <a:cs typeface="Times New Roman" panose="02020603050405020304" pitchFamily="18" charset="0"/>
              </a:rPr>
              <a:t> </a:t>
            </a:r>
            <a:r>
              <a:rPr lang="en-US" altLang="en-US" b="1" dirty="0" err="1">
                <a:solidFill>
                  <a:srgbClr val="FFFFFF"/>
                </a:solidFill>
                <a:latin typeface="Bahnschrift SemiBold Condensed" panose="020B0502040204020203" pitchFamily="34" charset="0"/>
                <a:ea typeface="MS Gothic" panose="020B0609070205080204" pitchFamily="49" charset="-128"/>
                <a:cs typeface="Times New Roman" panose="02020603050405020304" pitchFamily="18" charset="0"/>
              </a:rPr>
              <a:t>nghĩa</a:t>
            </a:r>
            <a:r>
              <a:rPr lang="en-US" altLang="en-US" b="1" dirty="0">
                <a:solidFill>
                  <a:srgbClr val="FFFFFF"/>
                </a:solidFill>
                <a:latin typeface="Bahnschrift SemiBold Condensed" panose="020B0502040204020203" pitchFamily="34" charset="0"/>
                <a:ea typeface="MS Gothic" panose="020B0609070205080204" pitchFamily="49" charset="-128"/>
                <a:cs typeface="Times New Roman" panose="02020603050405020304" pitchFamily="18" charset="0"/>
              </a:rPr>
              <a:t> </a:t>
            </a:r>
            <a:r>
              <a:rPr lang="en-US" altLang="en-US" b="1" dirty="0" err="1">
                <a:solidFill>
                  <a:srgbClr val="FFFFFF"/>
                </a:solidFill>
                <a:latin typeface="Bahnschrift SemiBold Condensed" panose="020B0502040204020203" pitchFamily="34" charset="0"/>
                <a:ea typeface="MS Gothic" panose="020B0609070205080204" pitchFamily="49" charset="-128"/>
                <a:cs typeface="Times New Roman" panose="02020603050405020304" pitchFamily="18" charset="0"/>
              </a:rPr>
              <a:t>vật</a:t>
            </a:r>
            <a:r>
              <a:rPr lang="en-US" altLang="en-US" b="1" dirty="0">
                <a:solidFill>
                  <a:srgbClr val="FFFFFF"/>
                </a:solidFill>
                <a:latin typeface="Bahnschrift SemiBold Condensed" panose="020B0502040204020203" pitchFamily="34" charset="0"/>
                <a:ea typeface="MS Gothic" panose="020B0609070205080204" pitchFamily="49" charset="-128"/>
                <a:cs typeface="Times New Roman" panose="02020603050405020304" pitchFamily="18" charset="0"/>
              </a:rPr>
              <a:t> </a:t>
            </a:r>
            <a:r>
              <a:rPr lang="en-US" altLang="en-US" b="1" dirty="0" err="1">
                <a:solidFill>
                  <a:srgbClr val="FFFFFF"/>
                </a:solidFill>
                <a:latin typeface="Bahnschrift SemiBold Condensed" panose="020B0502040204020203" pitchFamily="34" charset="0"/>
                <a:ea typeface="MS Gothic" panose="020B0609070205080204" pitchFamily="49" charset="-128"/>
                <a:cs typeface="Times New Roman" panose="02020603050405020304" pitchFamily="18" charset="0"/>
              </a:rPr>
              <a:t>chất</a:t>
            </a:r>
            <a:r>
              <a:rPr lang="en-US" altLang="en-US" b="1" dirty="0">
                <a:solidFill>
                  <a:srgbClr val="FFFFFF"/>
                </a:solidFill>
                <a:latin typeface="Bahnschrift SemiBold Condensed" panose="020B0502040204020203" pitchFamily="34" charset="0"/>
                <a:ea typeface="MS Gothic" panose="020B0609070205080204" pitchFamily="49" charset="-128"/>
                <a:cs typeface="Times New Roman" panose="02020603050405020304" pitchFamily="18" charset="0"/>
              </a:rPr>
              <a:t> </a:t>
            </a:r>
            <a:r>
              <a:rPr lang="en-US" altLang="en-US" b="1" dirty="0" err="1">
                <a:solidFill>
                  <a:srgbClr val="FFFFFF"/>
                </a:solidFill>
                <a:latin typeface="Bahnschrift SemiBold Condensed" panose="020B0502040204020203" pitchFamily="34" charset="0"/>
                <a:ea typeface="MS Gothic" panose="020B0609070205080204" pitchFamily="49" charset="-128"/>
                <a:cs typeface="Times New Roman" panose="02020603050405020304" pitchFamily="18" charset="0"/>
              </a:rPr>
              <a:t>của</a:t>
            </a:r>
            <a:r>
              <a:rPr lang="en-US" altLang="en-US" b="1" dirty="0">
                <a:solidFill>
                  <a:srgbClr val="FFFFFF"/>
                </a:solidFill>
                <a:latin typeface="Bahnschrift SemiBold Condensed" panose="020B0502040204020203" pitchFamily="34" charset="0"/>
                <a:ea typeface="MS Gothic" panose="020B0609070205080204" pitchFamily="49" charset="-128"/>
                <a:cs typeface="Times New Roman" panose="02020603050405020304" pitchFamily="18" charset="0"/>
              </a:rPr>
              <a:t> </a:t>
            </a:r>
            <a:r>
              <a:rPr lang="en-US" altLang="en-US" b="1" dirty="0" err="1">
                <a:solidFill>
                  <a:srgbClr val="FFFFFF"/>
                </a:solidFill>
                <a:latin typeface="Bahnschrift SemiBold Condensed" panose="020B0502040204020203" pitchFamily="34" charset="0"/>
                <a:ea typeface="MS Gothic" panose="020B0609070205080204" pitchFamily="49" charset="-128"/>
                <a:cs typeface="Times New Roman" panose="02020603050405020304" pitchFamily="18" charset="0"/>
              </a:rPr>
              <a:t>V.I.Lê-nin</a:t>
            </a:r>
            <a:endParaRPr lang="en-US" altLang="en-US" dirty="0">
              <a:solidFill>
                <a:srgbClr val="FFFFFF"/>
              </a:solidFill>
              <a:latin typeface="Bahnschrift SemiBold Condensed" panose="020B0502040204020203" pitchFamily="34" charset="0"/>
              <a:ea typeface="MS Gothic" panose="020B0609070205080204" pitchFamily="49" charset="-128"/>
              <a:cs typeface="Times New Roman" panose="02020603050405020304" pitchFamily="18" charset="0"/>
            </a:endParaRPr>
          </a:p>
        </p:txBody>
      </p:sp>
    </p:spTree>
    <p:extLst>
      <p:ext uri="{BB962C8B-B14F-4D97-AF65-F5344CB8AC3E}">
        <p14:creationId xmlns:p14="http://schemas.microsoft.com/office/powerpoint/2010/main" val="36988017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Title 1"/>
          <p:cNvSpPr>
            <a:spLocks noGrp="1"/>
          </p:cNvSpPr>
          <p:nvPr>
            <p:ph type="title"/>
          </p:nvPr>
        </p:nvSpPr>
        <p:spPr/>
        <p:txBody>
          <a:bodyPr/>
          <a:lstStyle/>
          <a:p>
            <a:pPr eaLnBrk="1" hangingPunct="1"/>
            <a:endParaRPr lang="en-US" altLang="en-US" smtClean="0"/>
          </a:p>
        </p:txBody>
      </p:sp>
      <p:pic>
        <p:nvPicPr>
          <p:cNvPr id="44851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34939" y="49535"/>
            <a:ext cx="11322121" cy="6858000"/>
          </a:xfrm>
        </p:spPr>
      </p:pic>
      <p:sp>
        <p:nvSpPr>
          <p:cNvPr id="18" name="Flowchart: Alternate Process 17"/>
          <p:cNvSpPr/>
          <p:nvPr/>
        </p:nvSpPr>
        <p:spPr>
          <a:xfrm>
            <a:off x="2662238" y="1963739"/>
            <a:ext cx="7696200" cy="1774825"/>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anchor="ctr"/>
          <a:lstStyle/>
          <a:p>
            <a:pPr marL="0" marR="0" lvl="0" indent="45720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Vật</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chất</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là</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một</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phạm</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trù</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triết</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học</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dùng</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để</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chỉ</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thực</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tại</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khách</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quan</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1" i="0" u="none" strike="noStrike" kern="1200" cap="none" spc="0" normalizeH="0" baseline="0" noProof="0" dirty="0" err="1">
                <a:ln>
                  <a:noFill/>
                </a:ln>
                <a:solidFill>
                  <a:srgbClr val="FF0000"/>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được</a:t>
            </a:r>
            <a:r>
              <a:rPr kumimoji="0" lang="en-US" sz="2800" b="1" i="0" u="none" strike="noStrike" kern="1200" cap="none" spc="0" normalizeH="0" baseline="0" noProof="0" dirty="0">
                <a:ln>
                  <a:noFill/>
                </a:ln>
                <a:solidFill>
                  <a:srgbClr val="FF0000"/>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1" i="0" u="none" strike="noStrike" kern="1200" cap="none" spc="0" normalizeH="0" baseline="0" noProof="0" dirty="0" err="1">
                <a:ln>
                  <a:noFill/>
                </a:ln>
                <a:solidFill>
                  <a:srgbClr val="FF0000"/>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đem</a:t>
            </a:r>
            <a:r>
              <a:rPr kumimoji="0" lang="en-US" sz="2800" b="1" i="0" u="none" strike="noStrike" kern="1200" cap="none" spc="0" normalizeH="0" baseline="0" noProof="0" dirty="0">
                <a:ln>
                  <a:noFill/>
                </a:ln>
                <a:solidFill>
                  <a:srgbClr val="FF0000"/>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1" i="0" u="none" strike="noStrike" kern="1200" cap="none" spc="0" normalizeH="0" baseline="0" noProof="0" dirty="0" err="1">
                <a:ln>
                  <a:noFill/>
                </a:ln>
                <a:solidFill>
                  <a:srgbClr val="FF0000"/>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lại</a:t>
            </a:r>
            <a:r>
              <a:rPr kumimoji="0" lang="en-US" sz="2800" b="1" i="0" u="none" strike="noStrike" kern="1200" cap="none" spc="0" normalizeH="0" baseline="0" noProof="0" dirty="0">
                <a:ln>
                  <a:noFill/>
                </a:ln>
                <a:solidFill>
                  <a:srgbClr val="FF0000"/>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1" i="0" u="none" strike="noStrike" kern="1200" cap="none" spc="0" normalizeH="0" baseline="0" noProof="0" dirty="0" err="1">
                <a:ln>
                  <a:noFill/>
                </a:ln>
                <a:solidFill>
                  <a:srgbClr val="FF0000"/>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cho</a:t>
            </a:r>
            <a:r>
              <a:rPr kumimoji="0" lang="en-US" sz="2800" b="1" i="0" u="none" strike="noStrike" kern="1200" cap="none" spc="0" normalizeH="0" baseline="0" noProof="0" dirty="0">
                <a:ln>
                  <a:noFill/>
                </a:ln>
                <a:solidFill>
                  <a:srgbClr val="FF0000"/>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con </a:t>
            </a:r>
            <a:r>
              <a:rPr kumimoji="0" lang="en-US" sz="2800" b="1" i="0" u="none" strike="noStrike" kern="1200" cap="none" spc="0" normalizeH="0" baseline="0" noProof="0" dirty="0" err="1">
                <a:ln>
                  <a:noFill/>
                </a:ln>
                <a:solidFill>
                  <a:srgbClr val="FF0000"/>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người</a:t>
            </a:r>
            <a:r>
              <a:rPr kumimoji="0" lang="en-US" sz="2800" b="1" i="0" u="none" strike="noStrike" kern="1200" cap="none" spc="0" normalizeH="0" baseline="0" noProof="0" dirty="0">
                <a:ln>
                  <a:noFill/>
                </a:ln>
                <a:solidFill>
                  <a:srgbClr val="FF0000"/>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1" i="0" u="none" strike="noStrike" kern="1200" cap="none" spc="0" normalizeH="0" baseline="0" noProof="0" dirty="0" err="1">
                <a:ln>
                  <a:noFill/>
                </a:ln>
                <a:solidFill>
                  <a:srgbClr val="FF0000"/>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trong</a:t>
            </a:r>
            <a:r>
              <a:rPr kumimoji="0" lang="en-US" sz="2800" b="1" i="0" u="none" strike="noStrike" kern="1200" cap="none" spc="0" normalizeH="0" baseline="0" noProof="0" dirty="0">
                <a:ln>
                  <a:noFill/>
                </a:ln>
                <a:solidFill>
                  <a:srgbClr val="FF0000"/>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1" i="0" u="none" strike="noStrike" kern="1200" cap="none" spc="0" normalizeH="0" baseline="0" noProof="0" dirty="0" err="1">
                <a:ln>
                  <a:noFill/>
                </a:ln>
                <a:solidFill>
                  <a:srgbClr val="FF0000"/>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cảm</a:t>
            </a:r>
            <a:r>
              <a:rPr kumimoji="0" lang="en-US" sz="2800" b="1" i="0" u="none" strike="noStrike" kern="1200" cap="none" spc="0" normalizeH="0" baseline="0" noProof="0" dirty="0">
                <a:ln>
                  <a:noFill/>
                </a:ln>
                <a:solidFill>
                  <a:srgbClr val="FF0000"/>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1" i="0" u="none" strike="noStrike" kern="1200" cap="none" spc="0" normalizeH="0" baseline="0" noProof="0" dirty="0" err="1">
                <a:ln>
                  <a:noFill/>
                </a:ln>
                <a:solidFill>
                  <a:srgbClr val="FF0000"/>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giác</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được</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cảm</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giác</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của</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chúng</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ta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chép</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lại</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chụp</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lại</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phản</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ánh</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và</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tồn</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tại</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không</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lệ</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thuộc</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vào</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cảm</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err="1">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giác</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Times New Roman" panose="02020603050405020304" pitchFamily="18" charset="0"/>
              </a:rPr>
              <a:t>”.</a:t>
            </a:r>
          </a:p>
        </p:txBody>
      </p:sp>
      <p:sp>
        <p:nvSpPr>
          <p:cNvPr id="22" name="Flowchart: Alternate Process 21"/>
          <p:cNvSpPr/>
          <p:nvPr/>
        </p:nvSpPr>
        <p:spPr>
          <a:xfrm>
            <a:off x="3705533" y="4600986"/>
            <a:ext cx="5989834" cy="941386"/>
          </a:xfrm>
          <a:prstGeom prst="flowChartAlternateProcess">
            <a:avLst/>
          </a:prstGeom>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err="1" smtClean="0">
                <a:solidFill>
                  <a:srgbClr val="000000"/>
                </a:solidFill>
                <a:latin typeface="Bahnschrift Light Condensed" panose="020B0502040204020203" pitchFamily="34" charset="0"/>
                <a:cs typeface="Cordia New" pitchFamily="34" charset="-34"/>
              </a:rPr>
              <a:t>Thế</a:t>
            </a:r>
            <a:r>
              <a:rPr lang="en-US" sz="2800" dirty="0" smtClean="0">
                <a:solidFill>
                  <a:srgbClr val="000000"/>
                </a:solidFill>
                <a:latin typeface="Bahnschrift Light Condensed" panose="020B0502040204020203" pitchFamily="34" charset="0"/>
                <a:cs typeface="Cordia New" pitchFamily="34" charset="-34"/>
              </a:rPr>
              <a:t> </a:t>
            </a:r>
            <a:r>
              <a:rPr lang="en-US" sz="2800" dirty="0" err="1" smtClean="0">
                <a:solidFill>
                  <a:srgbClr val="000000"/>
                </a:solidFill>
                <a:latin typeface="Bahnschrift Light Condensed" panose="020B0502040204020203" pitchFamily="34" charset="0"/>
                <a:cs typeface="Cordia New" pitchFamily="34" charset="-34"/>
              </a:rPr>
              <a:t>giới</a:t>
            </a:r>
            <a:r>
              <a:rPr lang="en-US" sz="2800" dirty="0" smtClean="0">
                <a:solidFill>
                  <a:srgbClr val="000000"/>
                </a:solidFill>
                <a:latin typeface="Bahnschrift Light Condensed" panose="020B0502040204020203" pitchFamily="34" charset="0"/>
                <a:cs typeface="Cordia New" pitchFamily="34" charset="-34"/>
              </a:rPr>
              <a:t> </a:t>
            </a:r>
            <a:r>
              <a:rPr lang="en-US" sz="2800" dirty="0" err="1" smtClean="0">
                <a:solidFill>
                  <a:srgbClr val="000000"/>
                </a:solidFill>
                <a:latin typeface="Bahnschrift Light Condensed" panose="020B0502040204020203" pitchFamily="34" charset="0"/>
                <a:cs typeface="Cordia New" pitchFamily="34" charset="-34"/>
              </a:rPr>
              <a:t>vật</a:t>
            </a:r>
            <a:r>
              <a:rPr lang="en-US" sz="2800" dirty="0" smtClean="0">
                <a:solidFill>
                  <a:srgbClr val="000000"/>
                </a:solidFill>
                <a:latin typeface="Bahnschrift Light Condensed" panose="020B0502040204020203" pitchFamily="34" charset="0"/>
                <a:cs typeface="Cordia New" pitchFamily="34" charset="-34"/>
              </a:rPr>
              <a:t> </a:t>
            </a:r>
            <a:r>
              <a:rPr lang="en-US" sz="2800" dirty="0" err="1" smtClean="0">
                <a:solidFill>
                  <a:srgbClr val="000000"/>
                </a:solidFill>
                <a:latin typeface="Bahnschrift Light Condensed" panose="020B0502040204020203" pitchFamily="34" charset="0"/>
                <a:cs typeface="Cordia New" pitchFamily="34" charset="-34"/>
              </a:rPr>
              <a:t>chất</a:t>
            </a:r>
            <a:r>
              <a:rPr lang="en-US" sz="2800" dirty="0" smtClean="0">
                <a:solidFill>
                  <a:srgbClr val="000000"/>
                </a:solidFill>
                <a:latin typeface="Bahnschrift Light Condensed" panose="020B0502040204020203" pitchFamily="34" charset="0"/>
                <a:cs typeface="Cordia New" pitchFamily="34" charset="-34"/>
              </a:rPr>
              <a:t> </a:t>
            </a:r>
            <a:r>
              <a:rPr lang="en-US" sz="2800" dirty="0" err="1" smtClean="0">
                <a:solidFill>
                  <a:srgbClr val="000000"/>
                </a:solidFill>
                <a:latin typeface="Bahnschrift Light Condensed" panose="020B0502040204020203" pitchFamily="34" charset="0"/>
                <a:cs typeface="Cordia New" pitchFamily="34" charset="-34"/>
              </a:rPr>
              <a:t>là</a:t>
            </a:r>
            <a:r>
              <a:rPr lang="en-US" sz="2800" dirty="0" smtClean="0">
                <a:solidFill>
                  <a:srgbClr val="000000"/>
                </a:solidFill>
                <a:latin typeface="Bahnschrift Light Condensed" panose="020B0502040204020203" pitchFamily="34" charset="0"/>
                <a:cs typeface="Cordia New" pitchFamily="34" charset="-34"/>
              </a:rPr>
              <a:t> </a:t>
            </a:r>
            <a:r>
              <a:rPr lang="en-US" sz="2800" dirty="0" err="1" smtClean="0">
                <a:solidFill>
                  <a:srgbClr val="000000"/>
                </a:solidFill>
                <a:latin typeface="Bahnschrift Light Condensed" panose="020B0502040204020203" pitchFamily="34" charset="0"/>
                <a:cs typeface="Cordia New" pitchFamily="34" charset="-34"/>
              </a:rPr>
              <a:t>thế</a:t>
            </a:r>
            <a:r>
              <a:rPr lang="en-US" sz="2800" dirty="0" smtClean="0">
                <a:solidFill>
                  <a:srgbClr val="000000"/>
                </a:solidFill>
                <a:latin typeface="Bahnschrift Light Condensed" panose="020B0502040204020203" pitchFamily="34" charset="0"/>
                <a:cs typeface="Cordia New" pitchFamily="34" charset="-34"/>
              </a:rPr>
              <a:t> </a:t>
            </a:r>
            <a:r>
              <a:rPr lang="en-US" sz="2800" dirty="0" err="1" smtClean="0">
                <a:solidFill>
                  <a:srgbClr val="000000"/>
                </a:solidFill>
                <a:latin typeface="Bahnschrift Light Condensed" panose="020B0502040204020203" pitchFamily="34" charset="0"/>
                <a:cs typeface="Cordia New" pitchFamily="34" charset="-34"/>
              </a:rPr>
              <a:t>giới</a:t>
            </a:r>
            <a:r>
              <a:rPr lang="en-US" sz="2800" dirty="0" smtClean="0">
                <a:solidFill>
                  <a:srgbClr val="000000"/>
                </a:solidFill>
                <a:latin typeface="Bahnschrift Light Condensed" panose="020B0502040204020203" pitchFamily="34" charset="0"/>
                <a:cs typeface="Cordia New" pitchFamily="34" charset="-34"/>
              </a:rPr>
              <a:t> c</a:t>
            </a:r>
            <a:r>
              <a:rPr kumimoji="0" lang="en-US" sz="2800" b="0" i="0" u="none" strike="noStrike" kern="1200" cap="none" spc="0" normalizeH="0" baseline="0" noProof="0" dirty="0" smtClean="0">
                <a:ln>
                  <a:noFill/>
                </a:ln>
                <a:solidFill>
                  <a:srgbClr val="000000"/>
                </a:solidFill>
                <a:effectLst/>
                <a:uLnTx/>
                <a:uFillTx/>
                <a:latin typeface="Bahnschrift Light Condensed" panose="020B0502040204020203" pitchFamily="34" charset="0"/>
                <a:ea typeface="+mn-ea"/>
                <a:cs typeface="Cordia New" pitchFamily="34" charset="-34"/>
              </a:rPr>
              <a:t>ó </a:t>
            </a:r>
            <a:r>
              <a:rPr kumimoji="0" lang="en-US" sz="2800" b="0" i="0" u="none" strike="noStrike" kern="1200" cap="none" spc="0" normalizeH="0" baseline="0" noProof="0" dirty="0" err="1">
                <a:ln>
                  <a:noFill/>
                </a:ln>
                <a:solidFill>
                  <a:srgbClr val="000000"/>
                </a:solidFill>
                <a:effectLst/>
                <a:uLnTx/>
                <a:uFillTx/>
                <a:latin typeface="Bahnschrift Light Condensed" panose="020B0502040204020203" pitchFamily="34" charset="0"/>
                <a:ea typeface="+mn-ea"/>
                <a:cs typeface="Cordia New" pitchFamily="34" charset="-34"/>
              </a:rPr>
              <a:t>thể</a:t>
            </a:r>
            <a:r>
              <a:rPr kumimoji="0" lang="en-US" sz="2800" b="0" i="0" u="none" strike="noStrike" kern="1200" cap="none" spc="0" normalizeH="0" baseline="0" noProof="0" dirty="0">
                <a:ln>
                  <a:noFill/>
                </a:ln>
                <a:solidFill>
                  <a:srgbClr val="000000"/>
                </a:solidFill>
                <a:effectLst/>
                <a:uLnTx/>
                <a:uFillTx/>
                <a:latin typeface="Bahnschrift Light Condensed" panose="020B0502040204020203" pitchFamily="34" charset="0"/>
                <a:ea typeface="+mn-ea"/>
                <a:cs typeface="Cordia New" pitchFamily="34" charset="-34"/>
              </a:rPr>
              <a:t> </a:t>
            </a:r>
            <a:r>
              <a:rPr kumimoji="0" lang="en-US" sz="2800" b="0" i="0" u="none" strike="noStrike" kern="1200" cap="none" spc="0" normalizeH="0" baseline="0" noProof="0" dirty="0" err="1">
                <a:ln>
                  <a:noFill/>
                </a:ln>
                <a:solidFill>
                  <a:srgbClr val="000000"/>
                </a:solidFill>
                <a:effectLst/>
                <a:uLnTx/>
                <a:uFillTx/>
                <a:latin typeface="Bahnschrift Light Condensed" panose="020B0502040204020203" pitchFamily="34" charset="0"/>
                <a:ea typeface="+mn-ea"/>
                <a:cs typeface="Cordia New" pitchFamily="34" charset="-34"/>
              </a:rPr>
              <a:t>nhận</a:t>
            </a:r>
            <a:r>
              <a:rPr kumimoji="0" lang="en-US" sz="2800" b="0" i="0" u="none" strike="noStrike" kern="1200" cap="none" spc="0" normalizeH="0" baseline="0" noProof="0" dirty="0">
                <a:ln>
                  <a:noFill/>
                </a:ln>
                <a:solidFill>
                  <a:srgbClr val="000000"/>
                </a:solidFill>
                <a:effectLst/>
                <a:uLnTx/>
                <a:uFillTx/>
                <a:latin typeface="Bahnschrift Light Condensed" panose="020B0502040204020203" pitchFamily="34" charset="0"/>
                <a:ea typeface="+mn-ea"/>
                <a:cs typeface="Cordia New" pitchFamily="34" charset="-34"/>
              </a:rPr>
              <a:t> </a:t>
            </a:r>
            <a:r>
              <a:rPr kumimoji="0" lang="en-US" sz="2800" b="0" i="0" u="none" strike="noStrike" kern="1200" cap="none" spc="0" normalizeH="0" baseline="0" noProof="0" dirty="0" err="1" smtClean="0">
                <a:ln>
                  <a:noFill/>
                </a:ln>
                <a:solidFill>
                  <a:srgbClr val="000000"/>
                </a:solidFill>
                <a:effectLst/>
                <a:uLnTx/>
                <a:uFillTx/>
                <a:latin typeface="Bahnschrift Light Condensed" panose="020B0502040204020203" pitchFamily="34" charset="0"/>
                <a:ea typeface="+mn-ea"/>
                <a:cs typeface="Cordia New" pitchFamily="34" charset="-34"/>
              </a:rPr>
              <a:t>thức</a:t>
            </a:r>
            <a:r>
              <a:rPr kumimoji="0" lang="en-US" sz="2800" b="0" i="0" u="none" strike="noStrike" kern="1200" cap="none" spc="0" normalizeH="0" baseline="0" noProof="0" dirty="0" smtClean="0">
                <a:ln>
                  <a:noFill/>
                </a:ln>
                <a:solidFill>
                  <a:srgbClr val="000000"/>
                </a:solidFill>
                <a:effectLst/>
                <a:uLnTx/>
                <a:uFillTx/>
                <a:latin typeface="Bahnschrift Light Condensed" panose="020B0502040204020203" pitchFamily="34" charset="0"/>
                <a:ea typeface="+mn-ea"/>
                <a:cs typeface="Cordia New" pitchFamily="34" charset="-34"/>
              </a:rPr>
              <a:t>, </a:t>
            </a:r>
            <a:r>
              <a:rPr kumimoji="0" lang="en-US" sz="2800" b="0" i="0" u="none" strike="noStrike" kern="1200" cap="none" spc="0" normalizeH="0" baseline="0" noProof="0" dirty="0" err="1" smtClean="0">
                <a:ln>
                  <a:noFill/>
                </a:ln>
                <a:solidFill>
                  <a:srgbClr val="000000"/>
                </a:solidFill>
                <a:effectLst/>
                <a:uLnTx/>
                <a:uFillTx/>
                <a:latin typeface="Bahnschrift Light Condensed" panose="020B0502040204020203" pitchFamily="34" charset="0"/>
                <a:ea typeface="+mn-ea"/>
                <a:cs typeface="Cordia New" pitchFamily="34" charset="-34"/>
              </a:rPr>
              <a:t>cảm</a:t>
            </a:r>
            <a:r>
              <a:rPr kumimoji="0" lang="en-US" sz="2800" b="0" i="0" u="none" strike="noStrike" kern="1200" cap="none" spc="0" normalizeH="0" baseline="0" noProof="0" dirty="0" smtClean="0">
                <a:ln>
                  <a:noFill/>
                </a:ln>
                <a:solidFill>
                  <a:srgbClr val="000000"/>
                </a:solidFill>
                <a:effectLst/>
                <a:uLnTx/>
                <a:uFillTx/>
                <a:latin typeface="Bahnschrift Light Condensed" panose="020B0502040204020203" pitchFamily="34" charset="0"/>
                <a:ea typeface="+mn-ea"/>
                <a:cs typeface="Cordia New" pitchFamily="34" charset="-34"/>
              </a:rPr>
              <a:t> </a:t>
            </a:r>
            <a:r>
              <a:rPr kumimoji="0" lang="en-US" sz="2800" b="0" i="0" u="none" strike="noStrike" kern="1200" cap="none" spc="0" normalizeH="0" baseline="0" noProof="0" dirty="0" err="1" smtClean="0">
                <a:ln>
                  <a:noFill/>
                </a:ln>
                <a:solidFill>
                  <a:srgbClr val="000000"/>
                </a:solidFill>
                <a:effectLst/>
                <a:uLnTx/>
                <a:uFillTx/>
                <a:latin typeface="Bahnschrift Light Condensed" panose="020B0502040204020203" pitchFamily="34" charset="0"/>
                <a:ea typeface="+mn-ea"/>
                <a:cs typeface="Cordia New" pitchFamily="34" charset="-34"/>
              </a:rPr>
              <a:t>giác</a:t>
            </a:r>
            <a:r>
              <a:rPr kumimoji="0" lang="en-US" sz="2800" b="0" i="0" u="none" strike="noStrike" kern="1200" cap="none" spc="0" normalizeH="0" baseline="0" noProof="0" dirty="0" smtClean="0">
                <a:ln>
                  <a:noFill/>
                </a:ln>
                <a:solidFill>
                  <a:srgbClr val="000000"/>
                </a:solidFill>
                <a:effectLst/>
                <a:uLnTx/>
                <a:uFillTx/>
                <a:latin typeface="Bahnschrift Light Condensed" panose="020B0502040204020203" pitchFamily="34" charset="0"/>
                <a:ea typeface="+mn-ea"/>
                <a:cs typeface="Cordia New" pitchFamily="34" charset="-34"/>
              </a:rPr>
              <a:t> </a:t>
            </a:r>
            <a:r>
              <a:rPr kumimoji="0" lang="en-US" sz="2800" b="0" i="0" u="none" strike="noStrike" kern="1200" cap="none" spc="0" normalizeH="0" baseline="0" noProof="0" dirty="0" err="1">
                <a:ln>
                  <a:noFill/>
                </a:ln>
                <a:solidFill>
                  <a:srgbClr val="000000"/>
                </a:solidFill>
                <a:effectLst/>
                <a:uLnTx/>
                <a:uFillTx/>
                <a:latin typeface="Bahnschrift Light Condensed" panose="020B0502040204020203" pitchFamily="34" charset="0"/>
                <a:ea typeface="+mn-ea"/>
                <a:cs typeface="Cordia New" pitchFamily="34" charset="-34"/>
              </a:rPr>
              <a:t>được</a:t>
            </a:r>
            <a:endParaRPr kumimoji="0" lang="en-US" sz="2800" b="0" i="0" u="none" strike="noStrike" kern="1200" cap="none" spc="0" normalizeH="0" baseline="0" noProof="0" dirty="0">
              <a:ln>
                <a:noFill/>
              </a:ln>
              <a:solidFill>
                <a:srgbClr val="000000"/>
              </a:solidFill>
              <a:effectLst/>
              <a:uLnTx/>
              <a:uFillTx/>
              <a:latin typeface="Bahnschrift Light Condensed" panose="020B0502040204020203" pitchFamily="34" charset="0"/>
              <a:ea typeface="+mn-ea"/>
              <a:cs typeface="Cordia New" pitchFamily="34" charset="-34"/>
            </a:endParaRPr>
          </a:p>
        </p:txBody>
      </p:sp>
      <p:sp>
        <p:nvSpPr>
          <p:cNvPr id="448530" name="Rectangle 27"/>
          <p:cNvSpPr>
            <a:spLocks noChangeArrowheads="1"/>
          </p:cNvSpPr>
          <p:nvPr/>
        </p:nvSpPr>
        <p:spPr bwMode="auto">
          <a:xfrm>
            <a:off x="1552576" y="1657350"/>
            <a:ext cx="1176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2800" b="1" i="1" u="sng" strike="noStrike" kern="1200" cap="none" spc="0" normalizeH="0" baseline="0" noProof="0" dirty="0" err="1">
                <a:ln>
                  <a:noFill/>
                </a:ln>
                <a:solidFill>
                  <a:srgbClr val="000000"/>
                </a:solidFill>
                <a:effectLst/>
                <a:uLnTx/>
                <a:uFillTx/>
                <a:latin typeface="Bahnschrift SemiBold Condensed" panose="020B0502040204020203" pitchFamily="34" charset="0"/>
                <a:ea typeface="Cordia New" pitchFamily="34" charset="-34"/>
                <a:cs typeface="Calibri" panose="020F0502020204030204" pitchFamily="34" charset="0"/>
              </a:rPr>
              <a:t>Thứ</a:t>
            </a:r>
            <a:r>
              <a:rPr kumimoji="0" lang="en-US" altLang="en-US" sz="2800" b="1" i="1" u="sng" strike="noStrike" kern="1200" cap="none" spc="0" normalizeH="0" baseline="0" noProof="0" dirty="0">
                <a:ln>
                  <a:noFill/>
                </a:ln>
                <a:solidFill>
                  <a:srgbClr val="000000"/>
                </a:solidFill>
                <a:effectLst/>
                <a:uLnTx/>
                <a:uFillTx/>
                <a:latin typeface="Bahnschrift SemiBold Condensed" panose="020B0502040204020203" pitchFamily="34" charset="0"/>
                <a:ea typeface="Cordia New" pitchFamily="34" charset="-34"/>
                <a:cs typeface="Calibri" panose="020F0502020204030204" pitchFamily="34" charset="0"/>
              </a:rPr>
              <a:t> </a:t>
            </a:r>
            <a:r>
              <a:rPr kumimoji="0" lang="en-US" altLang="en-US" sz="2800" b="1" i="1" u="sng" strike="noStrike" kern="1200" cap="none" spc="0" normalizeH="0" baseline="0" noProof="0" dirty="0" err="1" smtClean="0">
                <a:ln>
                  <a:noFill/>
                </a:ln>
                <a:solidFill>
                  <a:srgbClr val="000000"/>
                </a:solidFill>
                <a:effectLst/>
                <a:uLnTx/>
                <a:uFillTx/>
                <a:latin typeface="Bahnschrift SemiBold Condensed" panose="020B0502040204020203" pitchFamily="34" charset="0"/>
                <a:ea typeface="Cordia New" pitchFamily="34" charset="-34"/>
                <a:cs typeface="Calibri" panose="020F0502020204030204" pitchFamily="34" charset="0"/>
              </a:rPr>
              <a:t>hai</a:t>
            </a:r>
            <a:r>
              <a:rPr kumimoji="0" lang="en-US" altLang="en-US" sz="2800" b="0" i="1" u="none" strike="noStrike" kern="1200" cap="none" spc="0" normalizeH="0" baseline="0" noProof="0" dirty="0" smtClean="0">
                <a:ln>
                  <a:noFill/>
                </a:ln>
                <a:solidFill>
                  <a:srgbClr val="000000"/>
                </a:solidFill>
                <a:effectLst/>
                <a:uLnTx/>
                <a:uFillTx/>
                <a:latin typeface="Times New Roman" panose="02020603050405020304" pitchFamily="18" charset="0"/>
                <a:ea typeface="Cordia New" pitchFamily="34" charset="-34"/>
                <a:cs typeface="Calibri" panose="020F0502020204030204" pitchFamily="34" charset="0"/>
              </a:rPr>
              <a:t>:</a:t>
            </a:r>
            <a:endParaRPr kumimoji="0" lang="en-US" altLang="en-US" sz="2800" b="0" i="0" u="none" strike="noStrike" kern="1200" cap="none" spc="0" normalizeH="0" baseline="0" noProof="0" dirty="0">
              <a:ln>
                <a:noFill/>
              </a:ln>
              <a:solidFill>
                <a:srgbClr val="000000"/>
              </a:solidFill>
              <a:effectLst/>
              <a:uLnTx/>
              <a:uFillTx/>
              <a:latin typeface="Calibri" panose="020F0502020204030204" pitchFamily="34" charset="0"/>
              <a:ea typeface="Cordia New" pitchFamily="34" charset="-34"/>
              <a:cs typeface="Calibri" panose="020F0502020204030204" pitchFamily="34" charset="0"/>
            </a:endParaRPr>
          </a:p>
        </p:txBody>
      </p:sp>
      <p:sp>
        <p:nvSpPr>
          <p:cNvPr id="448531" name="Rectangle 27"/>
          <p:cNvSpPr>
            <a:spLocks noChangeArrowheads="1"/>
          </p:cNvSpPr>
          <p:nvPr/>
        </p:nvSpPr>
        <p:spPr bwMode="auto">
          <a:xfrm>
            <a:off x="3340605" y="313212"/>
            <a:ext cx="6354762" cy="607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14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14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14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14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14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14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14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14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14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14338" rtl="0" eaLnBrk="1" fontAlgn="base" latinLnBrk="0" hangingPunct="1">
              <a:lnSpc>
                <a:spcPct val="93000"/>
              </a:lnSpc>
              <a:spcBef>
                <a:spcPct val="0"/>
              </a:spcBef>
              <a:spcAft>
                <a:spcPct val="0"/>
              </a:spcAft>
              <a:buClr>
                <a:srgbClr val="000000"/>
              </a:buClr>
              <a:buSzTx/>
              <a:buFont typeface="Arial" panose="020B0604020202020204" pitchFamily="34" charset="0"/>
              <a:buNone/>
              <a:tabLst/>
              <a:defRPr/>
            </a:pPr>
            <a:r>
              <a:rPr kumimoji="0" lang="en-US" altLang="en-US" sz="3600" b="1" i="0" u="none" strike="noStrike" kern="1200" cap="none" spc="0" normalizeH="0" baseline="0" noProof="0" dirty="0" err="1">
                <a:ln>
                  <a:noFill/>
                </a:ln>
                <a:solidFill>
                  <a:prstClr val="white"/>
                </a:solidFill>
                <a:effectLst/>
                <a:uLnTx/>
                <a:uFillTx/>
                <a:latin typeface="Bahnschrift SemiBold Condensed" panose="020B0502040204020203" pitchFamily="34" charset="0"/>
                <a:ea typeface="MS Gothic" panose="020B0609070205080204" pitchFamily="49" charset="-128"/>
                <a:cs typeface="Times New Roman" panose="02020603050405020304" pitchFamily="18" charset="0"/>
              </a:rPr>
              <a:t>Định</a:t>
            </a:r>
            <a:r>
              <a:rPr kumimoji="0" lang="en-US" altLang="en-US" sz="3600" b="1" i="0" u="none" strike="noStrike" kern="1200" cap="none" spc="0" normalizeH="0" baseline="0" noProof="0" dirty="0">
                <a:ln>
                  <a:noFill/>
                </a:ln>
                <a:solidFill>
                  <a:prstClr val="white"/>
                </a:solidFill>
                <a:effectLst/>
                <a:uLnTx/>
                <a:uFillTx/>
                <a:latin typeface="Bahnschrift SemiBold Condensed" panose="020B0502040204020203" pitchFamily="34" charset="0"/>
                <a:ea typeface="MS Gothic" panose="020B0609070205080204" pitchFamily="49" charset="-128"/>
                <a:cs typeface="Times New Roman" panose="02020603050405020304" pitchFamily="18" charset="0"/>
              </a:rPr>
              <a:t> </a:t>
            </a:r>
            <a:r>
              <a:rPr kumimoji="0" lang="en-US" altLang="en-US" sz="3600" b="1" i="0" u="none" strike="noStrike" kern="1200" cap="none" spc="0" normalizeH="0" baseline="0" noProof="0" dirty="0" err="1">
                <a:ln>
                  <a:noFill/>
                </a:ln>
                <a:solidFill>
                  <a:prstClr val="white"/>
                </a:solidFill>
                <a:effectLst/>
                <a:uLnTx/>
                <a:uFillTx/>
                <a:latin typeface="Bahnschrift SemiBold Condensed" panose="020B0502040204020203" pitchFamily="34" charset="0"/>
                <a:ea typeface="MS Gothic" panose="020B0609070205080204" pitchFamily="49" charset="-128"/>
                <a:cs typeface="Times New Roman" panose="02020603050405020304" pitchFamily="18" charset="0"/>
              </a:rPr>
              <a:t>nghĩa</a:t>
            </a:r>
            <a:r>
              <a:rPr kumimoji="0" lang="en-US" altLang="en-US" sz="3600" b="1" i="0" u="none" strike="noStrike" kern="1200" cap="none" spc="0" normalizeH="0" baseline="0" noProof="0" dirty="0">
                <a:ln>
                  <a:noFill/>
                </a:ln>
                <a:solidFill>
                  <a:prstClr val="white"/>
                </a:solidFill>
                <a:effectLst/>
                <a:uLnTx/>
                <a:uFillTx/>
                <a:latin typeface="Bahnschrift SemiBold Condensed" panose="020B0502040204020203" pitchFamily="34" charset="0"/>
                <a:ea typeface="MS Gothic" panose="020B0609070205080204" pitchFamily="49" charset="-128"/>
                <a:cs typeface="Times New Roman" panose="02020603050405020304" pitchFamily="18" charset="0"/>
              </a:rPr>
              <a:t> </a:t>
            </a:r>
            <a:r>
              <a:rPr kumimoji="0" lang="en-US" altLang="en-US" sz="3600" b="1" i="0" u="none" strike="noStrike" kern="1200" cap="none" spc="0" normalizeH="0" baseline="0" noProof="0" dirty="0" err="1">
                <a:ln>
                  <a:noFill/>
                </a:ln>
                <a:solidFill>
                  <a:prstClr val="white"/>
                </a:solidFill>
                <a:effectLst/>
                <a:uLnTx/>
                <a:uFillTx/>
                <a:latin typeface="Bahnschrift SemiBold Condensed" panose="020B0502040204020203" pitchFamily="34" charset="0"/>
                <a:ea typeface="MS Gothic" panose="020B0609070205080204" pitchFamily="49" charset="-128"/>
                <a:cs typeface="Times New Roman" panose="02020603050405020304" pitchFamily="18" charset="0"/>
              </a:rPr>
              <a:t>vật</a:t>
            </a:r>
            <a:r>
              <a:rPr kumimoji="0" lang="en-US" altLang="en-US" sz="3600" b="1" i="0" u="none" strike="noStrike" kern="1200" cap="none" spc="0" normalizeH="0" baseline="0" noProof="0" dirty="0">
                <a:ln>
                  <a:noFill/>
                </a:ln>
                <a:solidFill>
                  <a:prstClr val="white"/>
                </a:solidFill>
                <a:effectLst/>
                <a:uLnTx/>
                <a:uFillTx/>
                <a:latin typeface="Bahnschrift SemiBold Condensed" panose="020B0502040204020203" pitchFamily="34" charset="0"/>
                <a:ea typeface="MS Gothic" panose="020B0609070205080204" pitchFamily="49" charset="-128"/>
                <a:cs typeface="Times New Roman" panose="02020603050405020304" pitchFamily="18" charset="0"/>
              </a:rPr>
              <a:t> </a:t>
            </a:r>
            <a:r>
              <a:rPr kumimoji="0" lang="en-US" altLang="en-US" sz="3600" b="1" i="0" u="none" strike="noStrike" kern="1200" cap="none" spc="0" normalizeH="0" baseline="0" noProof="0" dirty="0" err="1">
                <a:ln>
                  <a:noFill/>
                </a:ln>
                <a:solidFill>
                  <a:prstClr val="white"/>
                </a:solidFill>
                <a:effectLst/>
                <a:uLnTx/>
                <a:uFillTx/>
                <a:latin typeface="Bahnschrift SemiBold Condensed" panose="020B0502040204020203" pitchFamily="34" charset="0"/>
                <a:ea typeface="MS Gothic" panose="020B0609070205080204" pitchFamily="49" charset="-128"/>
                <a:cs typeface="Times New Roman" panose="02020603050405020304" pitchFamily="18" charset="0"/>
              </a:rPr>
              <a:t>chất</a:t>
            </a:r>
            <a:r>
              <a:rPr kumimoji="0" lang="en-US" altLang="en-US" sz="3600" b="1" i="0" u="none" strike="noStrike" kern="1200" cap="none" spc="0" normalizeH="0" baseline="0" noProof="0" dirty="0">
                <a:ln>
                  <a:noFill/>
                </a:ln>
                <a:solidFill>
                  <a:prstClr val="white"/>
                </a:solidFill>
                <a:effectLst/>
                <a:uLnTx/>
                <a:uFillTx/>
                <a:latin typeface="Bahnschrift SemiBold Condensed" panose="020B0502040204020203" pitchFamily="34" charset="0"/>
                <a:ea typeface="MS Gothic" panose="020B0609070205080204" pitchFamily="49" charset="-128"/>
                <a:cs typeface="Times New Roman" panose="02020603050405020304" pitchFamily="18" charset="0"/>
              </a:rPr>
              <a:t> </a:t>
            </a:r>
            <a:r>
              <a:rPr kumimoji="0" lang="en-US" altLang="en-US" sz="3600" b="1" i="0" u="none" strike="noStrike" kern="1200" cap="none" spc="0" normalizeH="0" baseline="0" noProof="0" dirty="0" err="1">
                <a:ln>
                  <a:noFill/>
                </a:ln>
                <a:solidFill>
                  <a:prstClr val="white"/>
                </a:solidFill>
                <a:effectLst/>
                <a:uLnTx/>
                <a:uFillTx/>
                <a:latin typeface="Bahnschrift SemiBold Condensed" panose="020B0502040204020203" pitchFamily="34" charset="0"/>
                <a:ea typeface="MS Gothic" panose="020B0609070205080204" pitchFamily="49" charset="-128"/>
                <a:cs typeface="Times New Roman" panose="02020603050405020304" pitchFamily="18" charset="0"/>
              </a:rPr>
              <a:t>của</a:t>
            </a:r>
            <a:r>
              <a:rPr kumimoji="0" lang="en-US" altLang="en-US" sz="3600" b="1" i="0" u="none" strike="noStrike" kern="1200" cap="none" spc="0" normalizeH="0" baseline="0" noProof="0" dirty="0">
                <a:ln>
                  <a:noFill/>
                </a:ln>
                <a:solidFill>
                  <a:prstClr val="white"/>
                </a:solidFill>
                <a:effectLst/>
                <a:uLnTx/>
                <a:uFillTx/>
                <a:latin typeface="Bahnschrift SemiBold Condensed" panose="020B0502040204020203" pitchFamily="34" charset="0"/>
                <a:ea typeface="MS Gothic" panose="020B0609070205080204" pitchFamily="49" charset="-128"/>
                <a:cs typeface="Times New Roman" panose="02020603050405020304" pitchFamily="18" charset="0"/>
              </a:rPr>
              <a:t> </a:t>
            </a:r>
            <a:r>
              <a:rPr kumimoji="0" lang="en-US" altLang="en-US" sz="3600" b="1" i="0" u="none" strike="noStrike" kern="1200" cap="none" spc="0" normalizeH="0" baseline="0" noProof="0" dirty="0" err="1">
                <a:ln>
                  <a:noFill/>
                </a:ln>
                <a:solidFill>
                  <a:prstClr val="white"/>
                </a:solidFill>
                <a:effectLst/>
                <a:uLnTx/>
                <a:uFillTx/>
                <a:latin typeface="Bahnschrift SemiBold Condensed" panose="020B0502040204020203" pitchFamily="34" charset="0"/>
                <a:ea typeface="MS Gothic" panose="020B0609070205080204" pitchFamily="49" charset="-128"/>
                <a:cs typeface="Times New Roman" panose="02020603050405020304" pitchFamily="18" charset="0"/>
              </a:rPr>
              <a:t>V.I.Lê-nin</a:t>
            </a:r>
            <a:endParaRPr kumimoji="0" lang="en-US" altLang="en-US" sz="3600" b="0" i="0" u="none" strike="noStrike" kern="1200" cap="none" spc="0" normalizeH="0" baseline="0" noProof="0" dirty="0">
              <a:ln>
                <a:noFill/>
              </a:ln>
              <a:solidFill>
                <a:prstClr val="white"/>
              </a:solidFill>
              <a:effectLst/>
              <a:uLnTx/>
              <a:uFillTx/>
              <a:latin typeface="Bahnschrift SemiBold Condensed" panose="020B0502040204020203" pitchFamily="34" charset="0"/>
              <a:ea typeface="MS Gothic" panose="020B0609070205080204" pitchFamily="49" charset="-128"/>
              <a:cs typeface="Times New Roman" panose="02020603050405020304" pitchFamily="18" charset="0"/>
            </a:endParaRPr>
          </a:p>
        </p:txBody>
      </p:sp>
      <p:sp>
        <p:nvSpPr>
          <p:cNvPr id="29" name="Pentagon 28"/>
          <p:cNvSpPr/>
          <p:nvPr/>
        </p:nvSpPr>
        <p:spPr>
          <a:xfrm>
            <a:off x="1524000" y="1090613"/>
            <a:ext cx="3810000" cy="576262"/>
          </a:xfrm>
          <a:prstGeom prst="homePlate">
            <a:avLst/>
          </a:prstGeom>
        </p:spPr>
        <p:style>
          <a:lnRef idx="1">
            <a:schemeClr val="accent5"/>
          </a:lnRef>
          <a:fillRef idx="2">
            <a:schemeClr val="accent5"/>
          </a:fillRef>
          <a:effectRef idx="1">
            <a:schemeClr val="accent5"/>
          </a:effectRef>
          <a:fontRef idx="minor">
            <a:schemeClr val="dk1"/>
          </a:fontRef>
        </p:style>
        <p:txBody>
          <a:bodyPr anchor="b"/>
          <a:lstStyle/>
          <a:p>
            <a:pPr marL="0" marR="0" lvl="0" indent="457200" algn="just" defTabSz="914400" rtl="0" eaLnBrk="1" fontAlgn="auto" latinLnBrk="0" hangingPunct="1">
              <a:lnSpc>
                <a:spcPct val="150000"/>
              </a:lnSpc>
              <a:spcBef>
                <a:spcPts val="0"/>
              </a:spcBef>
              <a:spcAft>
                <a:spcPts val="0"/>
              </a:spcAft>
              <a:buClrTx/>
              <a:buSzTx/>
              <a:buFontTx/>
              <a:buNone/>
              <a:tabLst/>
              <a:defRPr/>
            </a:pPr>
            <a:r>
              <a:rPr kumimoji="0" lang="en-US" sz="2400" b="1" i="1" u="none" strike="noStrike" kern="1200" cap="none" spc="0" normalizeH="0" baseline="0" noProof="0" dirty="0" err="1">
                <a:ln>
                  <a:noFill/>
                </a:ln>
                <a:solidFill>
                  <a:prstClr val="black"/>
                </a:solidFill>
                <a:effectLst/>
                <a:uLnTx/>
                <a:uFillTx/>
                <a:latin typeface="Bahnschrift SemiBold Condensed" panose="020B0502040204020203" pitchFamily="34" charset="0"/>
                <a:ea typeface="Calibri" panose="020F0502020204030204" pitchFamily="34" charset="0"/>
                <a:cs typeface="Times New Roman" panose="02020603050405020304" pitchFamily="18" charset="0"/>
              </a:rPr>
              <a:t>Nội</a:t>
            </a:r>
            <a:r>
              <a:rPr kumimoji="0" lang="en-US" sz="2400" b="1" i="1" u="none" strike="noStrike" kern="1200" cap="none" spc="0" normalizeH="0" baseline="0" noProof="0" dirty="0">
                <a:ln>
                  <a:noFill/>
                </a:ln>
                <a:solidFill>
                  <a:prstClr val="black"/>
                </a:solidFill>
                <a:effectLst/>
                <a:uLnTx/>
                <a:uFillTx/>
                <a:latin typeface="Bahnschrift SemiBold Condensed" panose="020B0502040204020203" pitchFamily="34" charset="0"/>
                <a:ea typeface="Calibri" panose="020F0502020204030204" pitchFamily="34" charset="0"/>
                <a:cs typeface="Times New Roman" panose="02020603050405020304" pitchFamily="18" charset="0"/>
              </a:rPr>
              <a:t> dung </a:t>
            </a:r>
            <a:r>
              <a:rPr kumimoji="0" lang="en-US" sz="2400" b="1" i="1" u="none" strike="noStrike" kern="1200" cap="none" spc="0" normalizeH="0" baseline="0" noProof="0" dirty="0" err="1">
                <a:ln>
                  <a:noFill/>
                </a:ln>
                <a:solidFill>
                  <a:prstClr val="black"/>
                </a:solidFill>
                <a:effectLst/>
                <a:uLnTx/>
                <a:uFillTx/>
                <a:latin typeface="Bahnschrift SemiBold Condensed" panose="020B0502040204020203" pitchFamily="34" charset="0"/>
                <a:ea typeface="Calibri" panose="020F0502020204030204" pitchFamily="34" charset="0"/>
                <a:cs typeface="Times New Roman" panose="02020603050405020304" pitchFamily="18" charset="0"/>
              </a:rPr>
              <a:t>định</a:t>
            </a:r>
            <a:r>
              <a:rPr kumimoji="0" lang="en-US" sz="2400" b="1" i="1" u="none" strike="noStrike" kern="1200" cap="none" spc="0" normalizeH="0" baseline="0" noProof="0" dirty="0">
                <a:ln>
                  <a:noFill/>
                </a:ln>
                <a:solidFill>
                  <a:prstClr val="black"/>
                </a:solidFill>
                <a:effectLst/>
                <a:uLnTx/>
                <a:uFillTx/>
                <a:latin typeface="Bahnschrift SemiBold Condensed" panose="020B0502040204020203" pitchFamily="34" charset="0"/>
                <a:ea typeface="Calibri" panose="020F0502020204030204" pitchFamily="34" charset="0"/>
                <a:cs typeface="Times New Roman" panose="02020603050405020304" pitchFamily="18" charset="0"/>
              </a:rPr>
              <a:t> </a:t>
            </a:r>
            <a:r>
              <a:rPr kumimoji="0" lang="en-US" sz="2400" b="1" i="1" u="none" strike="noStrike" kern="1200" cap="none" spc="0" normalizeH="0" baseline="0" noProof="0" dirty="0" err="1">
                <a:ln>
                  <a:noFill/>
                </a:ln>
                <a:solidFill>
                  <a:prstClr val="black"/>
                </a:solidFill>
                <a:effectLst/>
                <a:uLnTx/>
                <a:uFillTx/>
                <a:latin typeface="Bahnschrift SemiBold Condensed" panose="020B0502040204020203" pitchFamily="34" charset="0"/>
                <a:ea typeface="Calibri" panose="020F0502020204030204" pitchFamily="34" charset="0"/>
                <a:cs typeface="Times New Roman" panose="02020603050405020304" pitchFamily="18" charset="0"/>
              </a:rPr>
              <a:t>nghĩa</a:t>
            </a:r>
            <a:endParaRPr kumimoji="0" lang="en-US" sz="2400" b="0" i="0" u="none" strike="noStrike" kern="1200" cap="none" spc="0" normalizeH="0" baseline="0" noProof="0" dirty="0">
              <a:ln>
                <a:noFill/>
              </a:ln>
              <a:solidFill>
                <a:prstClr val="black"/>
              </a:solidFill>
              <a:effectLst/>
              <a:uLnTx/>
              <a:uFillTx/>
              <a:latin typeface="Bahnschrift SemiBold Condensed"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243192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ircle(in)">
                                      <p:cBhvr>
                                        <p:cTn id="7" dur="2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arn(inVertic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Title 1"/>
          <p:cNvSpPr>
            <a:spLocks noGrp="1"/>
          </p:cNvSpPr>
          <p:nvPr>
            <p:ph type="title"/>
          </p:nvPr>
        </p:nvSpPr>
        <p:spPr/>
        <p:txBody>
          <a:bodyPr/>
          <a:lstStyle/>
          <a:p>
            <a:pPr eaLnBrk="1" hangingPunct="1"/>
            <a:endParaRPr lang="en-US" altLang="en-US" smtClean="0"/>
          </a:p>
        </p:txBody>
      </p:sp>
      <p:pic>
        <p:nvPicPr>
          <p:cNvPr id="44851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34939" y="0"/>
            <a:ext cx="11322121" cy="6858000"/>
          </a:xfrm>
        </p:spPr>
      </p:pic>
      <p:sp>
        <p:nvSpPr>
          <p:cNvPr id="19" name="7-Point Star 18"/>
          <p:cNvSpPr/>
          <p:nvPr/>
        </p:nvSpPr>
        <p:spPr>
          <a:xfrm>
            <a:off x="5838826" y="4030664"/>
            <a:ext cx="1776413" cy="1584325"/>
          </a:xfrm>
          <a:prstGeom prst="star7">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3200" dirty="0">
                <a:solidFill>
                  <a:srgbClr val="000000"/>
                </a:solidFill>
                <a:latin typeface="Bahnschrift SemiBold Condensed" panose="020B0502040204020203" pitchFamily="34" charset="0"/>
                <a:cs typeface="Cordia New" pitchFamily="34" charset="-34"/>
              </a:rPr>
              <a:t>Ý </a:t>
            </a:r>
            <a:r>
              <a:rPr lang="en-US" sz="3200" dirty="0" err="1">
                <a:solidFill>
                  <a:srgbClr val="000000"/>
                </a:solidFill>
                <a:latin typeface="Bahnschrift SemiBold Condensed" panose="020B0502040204020203" pitchFamily="34" charset="0"/>
                <a:cs typeface="Cordia New" pitchFamily="34" charset="-34"/>
              </a:rPr>
              <a:t>thức</a:t>
            </a:r>
            <a:endParaRPr lang="en-US" sz="3200" dirty="0">
              <a:solidFill>
                <a:srgbClr val="000000"/>
              </a:solidFill>
              <a:latin typeface="Bahnschrift SemiBold Condensed" panose="020B0502040204020203" pitchFamily="34" charset="0"/>
              <a:cs typeface="Cordia New" pitchFamily="34" charset="-34"/>
            </a:endParaRPr>
          </a:p>
        </p:txBody>
      </p:sp>
      <p:sp>
        <p:nvSpPr>
          <p:cNvPr id="20" name="7-Point Star 19"/>
          <p:cNvSpPr/>
          <p:nvPr/>
        </p:nvSpPr>
        <p:spPr>
          <a:xfrm>
            <a:off x="2725739" y="3916364"/>
            <a:ext cx="1773237" cy="1698625"/>
          </a:xfrm>
          <a:prstGeom prst="star7">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r>
              <a:rPr lang="en-US" sz="3600" dirty="0" err="1">
                <a:solidFill>
                  <a:srgbClr val="000000"/>
                </a:solidFill>
                <a:latin typeface="Bahnschrift SemiBold Condensed" panose="020B0502040204020203" pitchFamily="34" charset="0"/>
                <a:cs typeface="Times New Roman" pitchFamily="18" charset="0"/>
              </a:rPr>
              <a:t>Vật</a:t>
            </a:r>
            <a:r>
              <a:rPr lang="en-US" sz="3600" dirty="0">
                <a:solidFill>
                  <a:srgbClr val="000000"/>
                </a:solidFill>
                <a:latin typeface="Bahnschrift SemiBold Condensed" panose="020B0502040204020203" pitchFamily="34" charset="0"/>
                <a:cs typeface="Times New Roman" pitchFamily="18" charset="0"/>
              </a:rPr>
              <a:t> </a:t>
            </a:r>
            <a:r>
              <a:rPr lang="en-US" sz="3600" dirty="0" err="1">
                <a:solidFill>
                  <a:srgbClr val="000000"/>
                </a:solidFill>
                <a:latin typeface="Bahnschrift SemiBold Condensed" panose="020B0502040204020203" pitchFamily="34" charset="0"/>
                <a:cs typeface="Times New Roman" pitchFamily="18" charset="0"/>
              </a:rPr>
              <a:t>chất</a:t>
            </a:r>
            <a:endParaRPr lang="en-US" sz="3600" dirty="0">
              <a:solidFill>
                <a:srgbClr val="000000"/>
              </a:solidFill>
              <a:latin typeface="Bahnschrift SemiBold Condensed" panose="020B0502040204020203" pitchFamily="34" charset="0"/>
              <a:cs typeface="Cordia New" pitchFamily="34" charset="-34"/>
            </a:endParaRPr>
          </a:p>
        </p:txBody>
      </p:sp>
      <p:sp>
        <p:nvSpPr>
          <p:cNvPr id="21" name="Notched Right Arrow 20"/>
          <p:cNvSpPr/>
          <p:nvPr/>
        </p:nvSpPr>
        <p:spPr>
          <a:xfrm>
            <a:off x="4856575" y="4600003"/>
            <a:ext cx="644345" cy="576711"/>
          </a:xfrm>
          <a:prstGeom prst="notchedRightArrow">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en-US">
              <a:solidFill>
                <a:prstClr val="white"/>
              </a:solidFill>
              <a:latin typeface="Calibri"/>
            </a:endParaRPr>
          </a:p>
        </p:txBody>
      </p:sp>
      <p:sp>
        <p:nvSpPr>
          <p:cNvPr id="23" name="Left Brace 22"/>
          <p:cNvSpPr/>
          <p:nvPr/>
        </p:nvSpPr>
        <p:spPr>
          <a:xfrm>
            <a:off x="2201863" y="3916363"/>
            <a:ext cx="373062" cy="2817812"/>
          </a:xfrm>
          <a:prstGeom prst="leftBrace">
            <a:avLst/>
          </a:prstGeom>
        </p:spPr>
        <p:style>
          <a:lnRef idx="2">
            <a:schemeClr val="accent6"/>
          </a:lnRef>
          <a:fillRef idx="0">
            <a:schemeClr val="accent6"/>
          </a:fillRef>
          <a:effectRef idx="1">
            <a:schemeClr val="accent6"/>
          </a:effectRef>
          <a:fontRef idx="minor">
            <a:schemeClr val="tx1"/>
          </a:fontRef>
        </p:style>
        <p:txBody>
          <a:bodyPr anchor="ctr"/>
          <a:lstStyle/>
          <a:p>
            <a:pPr algn="ctr">
              <a:defRPr/>
            </a:pPr>
            <a:endParaRPr lang="en-US">
              <a:solidFill>
                <a:prstClr val="black"/>
              </a:solidFill>
              <a:latin typeface="Calibri"/>
            </a:endParaRPr>
          </a:p>
        </p:txBody>
      </p:sp>
      <p:sp>
        <p:nvSpPr>
          <p:cNvPr id="24" name="Flowchart: Alternate Process 23"/>
          <p:cNvSpPr/>
          <p:nvPr/>
        </p:nvSpPr>
        <p:spPr>
          <a:xfrm>
            <a:off x="2671473" y="1973264"/>
            <a:ext cx="7693025" cy="1773238"/>
          </a:xfrm>
          <a:prstGeom prst="flowChartAlternateProcess">
            <a:avLst/>
          </a:prstGeom>
          <a:solidFill>
            <a:schemeClr val="accent3">
              <a:lumMod val="20000"/>
              <a:lumOff val="80000"/>
            </a:schemeClr>
          </a:solidFill>
        </p:spPr>
        <p:style>
          <a:lnRef idx="1">
            <a:schemeClr val="accent2"/>
          </a:lnRef>
          <a:fillRef idx="2">
            <a:schemeClr val="accent2"/>
          </a:fillRef>
          <a:effectRef idx="1">
            <a:schemeClr val="accent2"/>
          </a:effectRef>
          <a:fontRef idx="minor">
            <a:schemeClr val="dk1"/>
          </a:fontRef>
        </p:style>
        <p:txBody>
          <a:bodyPr anchor="ctr"/>
          <a:lstStyle/>
          <a:p>
            <a:pPr indent="457200" algn="just">
              <a:defRPr/>
            </a:pP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Vật</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chất</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là</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một</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phạm</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trù</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triết</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học</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dùng</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để</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chỉ</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thực</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tại</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khách</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quan</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schemeClr val="tx1"/>
                </a:solidFill>
                <a:latin typeface="Bahnschrift Light Condensed" panose="020B0502040204020203" pitchFamily="34" charset="0"/>
                <a:ea typeface="Calibri" panose="020F0502020204030204" pitchFamily="34" charset="0"/>
                <a:cs typeface="Times New Roman" panose="02020603050405020304" pitchFamily="18" charset="0"/>
              </a:rPr>
              <a:t>được</a:t>
            </a:r>
            <a:r>
              <a:rPr lang="en-US" sz="2800" dirty="0" smtClean="0">
                <a:solidFill>
                  <a:schemeClr val="tx1"/>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schemeClr val="tx1"/>
                </a:solidFill>
                <a:latin typeface="Bahnschrift Light Condensed" panose="020B0502040204020203" pitchFamily="34" charset="0"/>
                <a:ea typeface="Calibri" panose="020F0502020204030204" pitchFamily="34" charset="0"/>
                <a:cs typeface="Times New Roman" panose="02020603050405020304" pitchFamily="18" charset="0"/>
              </a:rPr>
              <a:t>đem</a:t>
            </a:r>
            <a:r>
              <a:rPr lang="en-US" sz="2800" dirty="0" smtClean="0">
                <a:solidFill>
                  <a:schemeClr val="tx1"/>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schemeClr val="tx1"/>
                </a:solidFill>
                <a:latin typeface="Bahnschrift Light Condensed" panose="020B0502040204020203" pitchFamily="34" charset="0"/>
                <a:ea typeface="Calibri" panose="020F0502020204030204" pitchFamily="34" charset="0"/>
                <a:cs typeface="Times New Roman" panose="02020603050405020304" pitchFamily="18" charset="0"/>
              </a:rPr>
              <a:t>lại</a:t>
            </a:r>
            <a:r>
              <a:rPr lang="en-US" sz="2800" dirty="0" smtClean="0">
                <a:solidFill>
                  <a:schemeClr val="tx1"/>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schemeClr val="tx1"/>
                </a:solidFill>
                <a:latin typeface="Bahnschrift Light Condensed" panose="020B0502040204020203" pitchFamily="34" charset="0"/>
                <a:ea typeface="Calibri" panose="020F0502020204030204" pitchFamily="34" charset="0"/>
                <a:cs typeface="Times New Roman" panose="02020603050405020304" pitchFamily="18" charset="0"/>
              </a:rPr>
              <a:t>cho</a:t>
            </a:r>
            <a:r>
              <a:rPr lang="en-US" sz="2800" dirty="0" smtClean="0">
                <a:solidFill>
                  <a:schemeClr val="tx1"/>
                </a:solidFill>
                <a:latin typeface="Bahnschrift Light Condensed" panose="020B0502040204020203" pitchFamily="34" charset="0"/>
                <a:ea typeface="Calibri" panose="020F0502020204030204" pitchFamily="34" charset="0"/>
                <a:cs typeface="Times New Roman" panose="02020603050405020304" pitchFamily="18" charset="0"/>
              </a:rPr>
              <a:t> con </a:t>
            </a:r>
            <a:r>
              <a:rPr lang="en-US" sz="2800" dirty="0" err="1" smtClean="0">
                <a:solidFill>
                  <a:schemeClr val="tx1"/>
                </a:solidFill>
                <a:latin typeface="Bahnschrift Light Condensed" panose="020B0502040204020203" pitchFamily="34" charset="0"/>
                <a:ea typeface="Calibri" panose="020F0502020204030204" pitchFamily="34" charset="0"/>
                <a:cs typeface="Times New Roman" panose="02020603050405020304" pitchFamily="18" charset="0"/>
              </a:rPr>
              <a:t>người</a:t>
            </a:r>
            <a:r>
              <a:rPr lang="en-US" sz="2800" dirty="0" smtClean="0">
                <a:solidFill>
                  <a:schemeClr val="tx1"/>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schemeClr val="tx1"/>
                </a:solidFill>
                <a:latin typeface="Bahnschrift Light Condensed" panose="020B0502040204020203" pitchFamily="34" charset="0"/>
                <a:ea typeface="Calibri" panose="020F0502020204030204" pitchFamily="34" charset="0"/>
                <a:cs typeface="Times New Roman" panose="02020603050405020304" pitchFamily="18" charset="0"/>
              </a:rPr>
              <a:t>trong</a:t>
            </a:r>
            <a:r>
              <a:rPr lang="en-US" sz="2800" dirty="0" smtClean="0">
                <a:solidFill>
                  <a:schemeClr val="tx1"/>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schemeClr val="tx1"/>
                </a:solidFill>
                <a:latin typeface="Bahnschrift Light Condensed" panose="020B0502040204020203" pitchFamily="34" charset="0"/>
                <a:ea typeface="Calibri" panose="020F0502020204030204" pitchFamily="34" charset="0"/>
                <a:cs typeface="Times New Roman" panose="02020603050405020304" pitchFamily="18" charset="0"/>
              </a:rPr>
              <a:t>cảm</a:t>
            </a:r>
            <a:r>
              <a:rPr lang="en-US" sz="2800" dirty="0" smtClean="0">
                <a:solidFill>
                  <a:schemeClr val="tx1"/>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schemeClr val="tx1"/>
                </a:solidFill>
                <a:latin typeface="Bahnschrift Light Condensed" panose="020B0502040204020203" pitchFamily="34" charset="0"/>
                <a:ea typeface="Calibri" panose="020F0502020204030204" pitchFamily="34" charset="0"/>
                <a:cs typeface="Times New Roman" panose="02020603050405020304" pitchFamily="18" charset="0"/>
              </a:rPr>
              <a:t>giác</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được</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cảm</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giác</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của</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chúng</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ta </a:t>
            </a:r>
            <a:r>
              <a:rPr lang="en-US" sz="2800" b="1" dirty="0" err="1" smtClean="0">
                <a:solidFill>
                  <a:srgbClr val="FF0000"/>
                </a:solidFill>
                <a:latin typeface="Bahnschrift Light Condensed" panose="020B0502040204020203" pitchFamily="34" charset="0"/>
                <a:ea typeface="Calibri" panose="020F0502020204030204" pitchFamily="34" charset="0"/>
                <a:cs typeface="Times New Roman" panose="02020603050405020304" pitchFamily="18" charset="0"/>
              </a:rPr>
              <a:t>chép</a:t>
            </a:r>
            <a:r>
              <a:rPr lang="en-US" sz="2800" b="1" dirty="0" smtClean="0">
                <a:solidFill>
                  <a:srgbClr val="FF0000"/>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b="1" dirty="0" err="1" smtClean="0">
                <a:solidFill>
                  <a:srgbClr val="FF0000"/>
                </a:solidFill>
                <a:latin typeface="Bahnschrift Light Condensed" panose="020B0502040204020203" pitchFamily="34" charset="0"/>
                <a:ea typeface="Calibri" panose="020F0502020204030204" pitchFamily="34" charset="0"/>
                <a:cs typeface="Times New Roman" panose="02020603050405020304" pitchFamily="18" charset="0"/>
              </a:rPr>
              <a:t>lại</a:t>
            </a:r>
            <a:r>
              <a:rPr lang="en-US" sz="2800" b="1" dirty="0" smtClean="0">
                <a:solidFill>
                  <a:srgbClr val="FF0000"/>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b="1" dirty="0" err="1" smtClean="0">
                <a:solidFill>
                  <a:srgbClr val="FF0000"/>
                </a:solidFill>
                <a:latin typeface="Bahnschrift Light Condensed" panose="020B0502040204020203" pitchFamily="34" charset="0"/>
                <a:ea typeface="Calibri" panose="020F0502020204030204" pitchFamily="34" charset="0"/>
                <a:cs typeface="Times New Roman" panose="02020603050405020304" pitchFamily="18" charset="0"/>
              </a:rPr>
              <a:t>chụp</a:t>
            </a:r>
            <a:r>
              <a:rPr lang="en-US" sz="2800" b="1" dirty="0" smtClean="0">
                <a:solidFill>
                  <a:srgbClr val="FF0000"/>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b="1" dirty="0" err="1" smtClean="0">
                <a:solidFill>
                  <a:srgbClr val="FF0000"/>
                </a:solidFill>
                <a:latin typeface="Bahnschrift Light Condensed" panose="020B0502040204020203" pitchFamily="34" charset="0"/>
                <a:ea typeface="Calibri" panose="020F0502020204030204" pitchFamily="34" charset="0"/>
                <a:cs typeface="Times New Roman" panose="02020603050405020304" pitchFamily="18" charset="0"/>
              </a:rPr>
              <a:t>lại</a:t>
            </a:r>
            <a:r>
              <a:rPr lang="en-US" sz="2800" b="1" dirty="0" smtClean="0">
                <a:solidFill>
                  <a:srgbClr val="FF0000"/>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b="1" dirty="0" err="1" smtClean="0">
                <a:solidFill>
                  <a:srgbClr val="FF0000"/>
                </a:solidFill>
                <a:latin typeface="Bahnschrift Light Condensed" panose="020B0502040204020203" pitchFamily="34" charset="0"/>
                <a:ea typeface="Calibri" panose="020F0502020204030204" pitchFamily="34" charset="0"/>
                <a:cs typeface="Times New Roman" panose="02020603050405020304" pitchFamily="18" charset="0"/>
              </a:rPr>
              <a:t>phản</a:t>
            </a:r>
            <a:r>
              <a:rPr lang="en-US" sz="2800" b="1" dirty="0" smtClean="0">
                <a:solidFill>
                  <a:srgbClr val="FF0000"/>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b="1" dirty="0" err="1" smtClean="0">
                <a:solidFill>
                  <a:srgbClr val="FF0000"/>
                </a:solidFill>
                <a:latin typeface="Bahnschrift Light Condensed" panose="020B0502040204020203" pitchFamily="34" charset="0"/>
                <a:ea typeface="Calibri" panose="020F0502020204030204" pitchFamily="34" charset="0"/>
                <a:cs typeface="Times New Roman" panose="02020603050405020304" pitchFamily="18" charset="0"/>
              </a:rPr>
              <a:t>ánh</a:t>
            </a:r>
            <a:r>
              <a:rPr lang="en-US" sz="2800" dirty="0" smtClean="0">
                <a:solidFill>
                  <a:srgbClr val="FF0000"/>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và</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tồn</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tại</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không</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lệ</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thuộc</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vào</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cảm</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 </a:t>
            </a:r>
            <a:r>
              <a:rPr lang="en-US" sz="2800" dirty="0" err="1"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giác</a:t>
            </a:r>
            <a:r>
              <a:rPr lang="en-US" sz="2800" dirty="0" smtClean="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rPr>
              <a:t>”.</a:t>
            </a:r>
            <a:endParaRPr lang="en-US" sz="2800" dirty="0">
              <a:solidFill>
                <a:prstClr val="black"/>
              </a:solidFill>
              <a:latin typeface="Bahnschrift Light Condensed" panose="020B0502040204020203" pitchFamily="34" charset="0"/>
              <a:ea typeface="Calibri" panose="020F0502020204030204" pitchFamily="34" charset="0"/>
              <a:cs typeface="Times New Roman" panose="02020603050405020304" pitchFamily="18" charset="0"/>
            </a:endParaRPr>
          </a:p>
        </p:txBody>
      </p:sp>
      <p:sp>
        <p:nvSpPr>
          <p:cNvPr id="25" name="Striped Right Arrow 24"/>
          <p:cNvSpPr/>
          <p:nvPr/>
        </p:nvSpPr>
        <p:spPr>
          <a:xfrm>
            <a:off x="2725739" y="5994178"/>
            <a:ext cx="366903" cy="484632"/>
          </a:xfrm>
          <a:prstGeom prst="stripedRightArrow">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en-US">
              <a:solidFill>
                <a:prstClr val="white"/>
              </a:solidFill>
              <a:latin typeface="Calibri"/>
            </a:endParaRPr>
          </a:p>
        </p:txBody>
      </p:sp>
      <p:sp>
        <p:nvSpPr>
          <p:cNvPr id="26" name="Oval 25"/>
          <p:cNvSpPr/>
          <p:nvPr/>
        </p:nvSpPr>
        <p:spPr>
          <a:xfrm>
            <a:off x="3340605" y="5603875"/>
            <a:ext cx="7231503" cy="1130300"/>
          </a:xfrm>
          <a:prstGeom prst="ellipse">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2800" dirty="0" smtClean="0">
                <a:solidFill>
                  <a:srgbClr val="000000"/>
                </a:solidFill>
                <a:latin typeface="Bahnschrift Light Condensed" panose="020B0502040204020203" pitchFamily="34" charset="0"/>
                <a:cs typeface="Cordia New" pitchFamily="34" charset="-34"/>
              </a:rPr>
              <a:t>Ý </a:t>
            </a:r>
            <a:r>
              <a:rPr lang="en-US" sz="2800" dirty="0" err="1" smtClean="0">
                <a:solidFill>
                  <a:srgbClr val="000000"/>
                </a:solidFill>
                <a:latin typeface="Bahnschrift Light Condensed" panose="020B0502040204020203" pitchFamily="34" charset="0"/>
                <a:cs typeface="Cordia New" pitchFamily="34" charset="-34"/>
              </a:rPr>
              <a:t>thức</a:t>
            </a:r>
            <a:r>
              <a:rPr lang="en-US" sz="2800" dirty="0" smtClean="0">
                <a:solidFill>
                  <a:srgbClr val="000000"/>
                </a:solidFill>
                <a:latin typeface="Bahnschrift Light Condensed" panose="020B0502040204020203" pitchFamily="34" charset="0"/>
                <a:cs typeface="Cordia New" pitchFamily="34" charset="-34"/>
              </a:rPr>
              <a:t> </a:t>
            </a:r>
            <a:r>
              <a:rPr lang="en-US" sz="2800" dirty="0" err="1" smtClean="0">
                <a:solidFill>
                  <a:srgbClr val="000000"/>
                </a:solidFill>
                <a:latin typeface="Bahnschrift Light Condensed" panose="020B0502040204020203" pitchFamily="34" charset="0"/>
                <a:cs typeface="Cordia New" pitchFamily="34" charset="-34"/>
              </a:rPr>
              <a:t>là</a:t>
            </a:r>
            <a:r>
              <a:rPr lang="en-US" sz="2800" dirty="0" smtClean="0">
                <a:solidFill>
                  <a:srgbClr val="000000"/>
                </a:solidFill>
                <a:latin typeface="Bahnschrift Light Condensed" panose="020B0502040204020203" pitchFamily="34" charset="0"/>
                <a:cs typeface="Cordia New" pitchFamily="34" charset="-34"/>
              </a:rPr>
              <a:t> </a:t>
            </a:r>
            <a:r>
              <a:rPr lang="en-US" sz="2800" dirty="0" err="1" smtClean="0">
                <a:solidFill>
                  <a:srgbClr val="000000"/>
                </a:solidFill>
                <a:latin typeface="Bahnschrift Light Condensed" panose="020B0502040204020203" pitchFamily="34" charset="0"/>
                <a:cs typeface="Cordia New" pitchFamily="34" charset="-34"/>
              </a:rPr>
              <a:t>sự</a:t>
            </a:r>
            <a:r>
              <a:rPr lang="en-US" sz="2800" dirty="0" smtClean="0">
                <a:solidFill>
                  <a:srgbClr val="000000"/>
                </a:solidFill>
                <a:latin typeface="Bahnschrift Light Condensed" panose="020B0502040204020203" pitchFamily="34" charset="0"/>
                <a:cs typeface="Cordia New" pitchFamily="34" charset="-34"/>
              </a:rPr>
              <a:t> </a:t>
            </a:r>
            <a:r>
              <a:rPr lang="en-US" sz="2800" dirty="0" err="1" smtClean="0">
                <a:solidFill>
                  <a:srgbClr val="000000"/>
                </a:solidFill>
                <a:latin typeface="Bahnschrift Light Condensed" panose="020B0502040204020203" pitchFamily="34" charset="0"/>
                <a:cs typeface="Cordia New" pitchFamily="34" charset="-34"/>
              </a:rPr>
              <a:t>chép</a:t>
            </a:r>
            <a:r>
              <a:rPr lang="en-US" sz="2800" dirty="0" smtClean="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lại</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chụp</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lại</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phản</a:t>
            </a:r>
            <a:r>
              <a:rPr lang="en-US" sz="2800" dirty="0">
                <a:solidFill>
                  <a:srgbClr val="000000"/>
                </a:solidFill>
                <a:latin typeface="Bahnschrift Light Condensed" panose="020B0502040204020203" pitchFamily="34" charset="0"/>
                <a:cs typeface="Cordia New" pitchFamily="34" charset="-34"/>
              </a:rPr>
              <a:t> </a:t>
            </a:r>
            <a:r>
              <a:rPr lang="en-US" sz="2800" dirty="0" err="1" smtClean="0">
                <a:solidFill>
                  <a:srgbClr val="000000"/>
                </a:solidFill>
                <a:latin typeface="Bahnschrift Light Condensed" panose="020B0502040204020203" pitchFamily="34" charset="0"/>
                <a:cs typeface="Cordia New" pitchFamily="34" charset="-34"/>
              </a:rPr>
              <a:t>ánh</a:t>
            </a:r>
            <a:r>
              <a:rPr lang="en-US" sz="2800" dirty="0">
                <a:solidFill>
                  <a:srgbClr val="000000"/>
                </a:solidFill>
                <a:latin typeface="Bahnschrift Light Condensed" panose="020B0502040204020203" pitchFamily="34" charset="0"/>
                <a:cs typeface="Cordia New" pitchFamily="34" charset="-34"/>
              </a:rPr>
              <a:t> </a:t>
            </a:r>
            <a:r>
              <a:rPr lang="en-US" sz="2800" dirty="0" err="1" smtClean="0">
                <a:solidFill>
                  <a:srgbClr val="000000"/>
                </a:solidFill>
                <a:latin typeface="Bahnschrift Light Condensed" panose="020B0502040204020203" pitchFamily="34" charset="0"/>
                <a:cs typeface="Cordia New" pitchFamily="34" charset="-34"/>
              </a:rPr>
              <a:t>lại</a:t>
            </a:r>
            <a:r>
              <a:rPr lang="en-US" sz="2800" dirty="0" smtClean="0">
                <a:solidFill>
                  <a:srgbClr val="000000"/>
                </a:solidFill>
                <a:latin typeface="Bahnschrift Light Condensed" panose="020B0502040204020203" pitchFamily="34" charset="0"/>
                <a:cs typeface="Cordia New" pitchFamily="34" charset="-34"/>
              </a:rPr>
              <a:t> </a:t>
            </a:r>
            <a:r>
              <a:rPr lang="en-US" sz="2800" dirty="0" err="1" smtClean="0">
                <a:solidFill>
                  <a:srgbClr val="000000"/>
                </a:solidFill>
                <a:latin typeface="Bahnschrift Light Condensed" panose="020B0502040204020203" pitchFamily="34" charset="0"/>
                <a:cs typeface="Cordia New" pitchFamily="34" charset="-34"/>
              </a:rPr>
              <a:t>các</a:t>
            </a:r>
            <a:r>
              <a:rPr lang="en-US" sz="2800" dirty="0" smtClean="0">
                <a:solidFill>
                  <a:srgbClr val="000000"/>
                </a:solidFill>
                <a:latin typeface="Bahnschrift Light Condensed" panose="020B0502040204020203" pitchFamily="34" charset="0"/>
                <a:cs typeface="Cordia New" pitchFamily="34" charset="-34"/>
              </a:rPr>
              <a:t> </a:t>
            </a:r>
            <a:r>
              <a:rPr lang="en-US" sz="2800" dirty="0" err="1" smtClean="0">
                <a:solidFill>
                  <a:srgbClr val="000000"/>
                </a:solidFill>
                <a:latin typeface="Bahnschrift Light Condensed" panose="020B0502040204020203" pitchFamily="34" charset="0"/>
                <a:cs typeface="Cordia New" pitchFamily="34" charset="-34"/>
              </a:rPr>
              <a:t>thông</a:t>
            </a:r>
            <a:r>
              <a:rPr lang="en-US" sz="2800" dirty="0" smtClean="0">
                <a:solidFill>
                  <a:srgbClr val="000000"/>
                </a:solidFill>
                <a:latin typeface="Bahnschrift Light Condensed" panose="020B0502040204020203" pitchFamily="34" charset="0"/>
                <a:cs typeface="Cordia New" pitchFamily="34" charset="-34"/>
              </a:rPr>
              <a:t> tin </a:t>
            </a:r>
            <a:r>
              <a:rPr lang="en-US" sz="2800" dirty="0" err="1" smtClean="0">
                <a:solidFill>
                  <a:srgbClr val="000000"/>
                </a:solidFill>
                <a:latin typeface="Bahnschrift Light Condensed" panose="020B0502040204020203" pitchFamily="34" charset="0"/>
                <a:cs typeface="Cordia New" pitchFamily="34" charset="-34"/>
              </a:rPr>
              <a:t>từ</a:t>
            </a:r>
            <a:r>
              <a:rPr lang="en-US" sz="2800" dirty="0" smtClean="0">
                <a:solidFill>
                  <a:srgbClr val="000000"/>
                </a:solidFill>
                <a:latin typeface="Bahnschrift Light Condensed" panose="020B0502040204020203" pitchFamily="34" charset="0"/>
                <a:cs typeface="Cordia New" pitchFamily="34" charset="-34"/>
              </a:rPr>
              <a:t> </a:t>
            </a:r>
            <a:r>
              <a:rPr lang="en-US" sz="2800" dirty="0" err="1" smtClean="0">
                <a:solidFill>
                  <a:srgbClr val="000000"/>
                </a:solidFill>
                <a:latin typeface="Bahnschrift Light Condensed" panose="020B0502040204020203" pitchFamily="34" charset="0"/>
                <a:cs typeface="Cordia New" pitchFamily="34" charset="-34"/>
              </a:rPr>
              <a:t>thế</a:t>
            </a:r>
            <a:r>
              <a:rPr lang="en-US" sz="2800" dirty="0" smtClean="0">
                <a:solidFill>
                  <a:srgbClr val="000000"/>
                </a:solidFill>
                <a:latin typeface="Bahnschrift Light Condensed" panose="020B0502040204020203" pitchFamily="34" charset="0"/>
                <a:cs typeface="Cordia New" pitchFamily="34" charset="-34"/>
              </a:rPr>
              <a:t> </a:t>
            </a:r>
            <a:r>
              <a:rPr lang="en-US" sz="2800" dirty="0" err="1" smtClean="0">
                <a:solidFill>
                  <a:srgbClr val="000000"/>
                </a:solidFill>
                <a:latin typeface="Bahnschrift Light Condensed" panose="020B0502040204020203" pitchFamily="34" charset="0"/>
                <a:cs typeface="Cordia New" pitchFamily="34" charset="-34"/>
              </a:rPr>
              <a:t>giới</a:t>
            </a:r>
            <a:r>
              <a:rPr lang="en-US" sz="2800" dirty="0" smtClean="0">
                <a:solidFill>
                  <a:srgbClr val="000000"/>
                </a:solidFill>
                <a:latin typeface="Bahnschrift Light Condensed" panose="020B0502040204020203" pitchFamily="34" charset="0"/>
                <a:cs typeface="Cordia New" pitchFamily="34" charset="-34"/>
              </a:rPr>
              <a:t> </a:t>
            </a:r>
            <a:r>
              <a:rPr lang="en-US" sz="2800" dirty="0" err="1" smtClean="0">
                <a:solidFill>
                  <a:srgbClr val="000000"/>
                </a:solidFill>
                <a:latin typeface="Bahnschrift Light Condensed" panose="020B0502040204020203" pitchFamily="34" charset="0"/>
                <a:cs typeface="Cordia New" pitchFamily="34" charset="-34"/>
              </a:rPr>
              <a:t>vật</a:t>
            </a:r>
            <a:r>
              <a:rPr lang="en-US" sz="2800" dirty="0" smtClean="0">
                <a:solidFill>
                  <a:srgbClr val="000000"/>
                </a:solidFill>
                <a:latin typeface="Bahnschrift Light Condensed" panose="020B0502040204020203" pitchFamily="34" charset="0"/>
                <a:cs typeface="Cordia New" pitchFamily="34" charset="-34"/>
              </a:rPr>
              <a:t> </a:t>
            </a:r>
            <a:r>
              <a:rPr lang="en-US" sz="2800" dirty="0" err="1" smtClean="0">
                <a:solidFill>
                  <a:srgbClr val="000000"/>
                </a:solidFill>
                <a:latin typeface="Bahnschrift Light Condensed" panose="020B0502040204020203" pitchFamily="34" charset="0"/>
                <a:cs typeface="Cordia New" pitchFamily="34" charset="-34"/>
              </a:rPr>
              <a:t>chất</a:t>
            </a:r>
            <a:r>
              <a:rPr lang="en-US" sz="2800" dirty="0" smtClean="0">
                <a:solidFill>
                  <a:srgbClr val="000000"/>
                </a:solidFill>
                <a:latin typeface="Bahnschrift Light Condensed" panose="020B0502040204020203" pitchFamily="34" charset="0"/>
                <a:cs typeface="Cordia New" pitchFamily="34" charset="-34"/>
              </a:rPr>
              <a:t> </a:t>
            </a:r>
            <a:endParaRPr lang="en-US" sz="2800" dirty="0">
              <a:solidFill>
                <a:srgbClr val="000000"/>
              </a:solidFill>
              <a:latin typeface="Bahnschrift Light Condensed" panose="020B0502040204020203" pitchFamily="34" charset="0"/>
              <a:cs typeface="Cordia New" pitchFamily="34" charset="-34"/>
            </a:endParaRPr>
          </a:p>
        </p:txBody>
      </p:sp>
      <p:sp>
        <p:nvSpPr>
          <p:cNvPr id="27" name="Oval 26"/>
          <p:cNvSpPr/>
          <p:nvPr/>
        </p:nvSpPr>
        <p:spPr>
          <a:xfrm>
            <a:off x="5244638" y="2851151"/>
            <a:ext cx="4024313" cy="490538"/>
          </a:xfrm>
          <a:prstGeom prst="ellipse">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anchor="ctr"/>
          <a:lstStyle/>
          <a:p>
            <a:pPr algn="ctr">
              <a:defRPr/>
            </a:pPr>
            <a:endParaRPr lang="en-US">
              <a:solidFill>
                <a:srgbClr val="4F81BD"/>
              </a:solidFill>
              <a:latin typeface="Calibri"/>
            </a:endParaRPr>
          </a:p>
        </p:txBody>
      </p:sp>
      <p:sp>
        <p:nvSpPr>
          <p:cNvPr id="448530" name="Rectangle 27"/>
          <p:cNvSpPr>
            <a:spLocks noChangeArrowheads="1"/>
          </p:cNvSpPr>
          <p:nvPr/>
        </p:nvSpPr>
        <p:spPr bwMode="auto">
          <a:xfrm>
            <a:off x="1552576" y="1657350"/>
            <a:ext cx="9813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spcBef>
                <a:spcPct val="0"/>
              </a:spcBef>
              <a:spcAft>
                <a:spcPct val="0"/>
              </a:spcAft>
              <a:buNone/>
            </a:pPr>
            <a:r>
              <a:rPr lang="en-US" altLang="en-US" sz="2800" b="1" i="1" u="sng" dirty="0" err="1">
                <a:solidFill>
                  <a:srgbClr val="000000"/>
                </a:solidFill>
                <a:latin typeface="Bahnschrift SemiBold Condensed" panose="020B0502040204020203" pitchFamily="34" charset="0"/>
                <a:ea typeface="Cordia New" pitchFamily="34" charset="-34"/>
                <a:cs typeface="Calibri" panose="020F0502020204030204" pitchFamily="34" charset="0"/>
              </a:rPr>
              <a:t>Thứ</a:t>
            </a:r>
            <a:r>
              <a:rPr lang="en-US" altLang="en-US" sz="2800" b="1" i="1" u="sng" dirty="0">
                <a:solidFill>
                  <a:srgbClr val="000000"/>
                </a:solidFill>
                <a:latin typeface="Bahnschrift SemiBold Condensed" panose="020B0502040204020203" pitchFamily="34" charset="0"/>
                <a:ea typeface="Cordia New" pitchFamily="34" charset="-34"/>
                <a:cs typeface="Calibri" panose="020F0502020204030204" pitchFamily="34" charset="0"/>
              </a:rPr>
              <a:t> </a:t>
            </a:r>
            <a:r>
              <a:rPr lang="en-US" altLang="en-US" sz="2800" b="1" i="1" u="sng" dirty="0" err="1" smtClean="0">
                <a:solidFill>
                  <a:srgbClr val="000000"/>
                </a:solidFill>
                <a:latin typeface="Bahnschrift SemiBold Condensed" panose="020B0502040204020203" pitchFamily="34" charset="0"/>
                <a:ea typeface="Cordia New" pitchFamily="34" charset="-34"/>
                <a:cs typeface="Calibri" panose="020F0502020204030204" pitchFamily="34" charset="0"/>
              </a:rPr>
              <a:t>ba</a:t>
            </a:r>
            <a:endParaRPr lang="en-US" altLang="en-US" sz="2800" dirty="0">
              <a:solidFill>
                <a:srgbClr val="000000"/>
              </a:solidFill>
              <a:ea typeface="Cordia New" pitchFamily="34" charset="-34"/>
              <a:cs typeface="Calibri" panose="020F0502020204030204" pitchFamily="34" charset="0"/>
            </a:endParaRPr>
          </a:p>
        </p:txBody>
      </p:sp>
      <p:sp>
        <p:nvSpPr>
          <p:cNvPr id="448531" name="Rectangle 27"/>
          <p:cNvSpPr>
            <a:spLocks noChangeArrowheads="1"/>
          </p:cNvSpPr>
          <p:nvPr/>
        </p:nvSpPr>
        <p:spPr bwMode="auto">
          <a:xfrm>
            <a:off x="3340605" y="313212"/>
            <a:ext cx="6354762" cy="607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14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14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14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14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14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14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14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14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14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lnSpc>
                <a:spcPct val="93000"/>
              </a:lnSpc>
              <a:spcBef>
                <a:spcPct val="0"/>
              </a:spcBef>
              <a:spcAft>
                <a:spcPct val="0"/>
              </a:spcAft>
              <a:buClr>
                <a:srgbClr val="000000"/>
              </a:buClr>
              <a:buNone/>
            </a:pPr>
            <a:r>
              <a:rPr lang="en-US" altLang="en-US" sz="3600" b="1" dirty="0" err="1">
                <a:solidFill>
                  <a:prstClr val="white"/>
                </a:solidFill>
                <a:latin typeface="Bahnschrift SemiBold Condensed" panose="020B0502040204020203" pitchFamily="34" charset="0"/>
                <a:ea typeface="MS Gothic" panose="020B0609070205080204" pitchFamily="49" charset="-128"/>
                <a:cs typeface="Times New Roman" panose="02020603050405020304" pitchFamily="18" charset="0"/>
              </a:rPr>
              <a:t>Định</a:t>
            </a:r>
            <a:r>
              <a:rPr lang="en-US" altLang="en-US" sz="3600" b="1" dirty="0">
                <a:solidFill>
                  <a:prstClr val="white"/>
                </a:solidFill>
                <a:latin typeface="Bahnschrift SemiBold Condensed" panose="020B0502040204020203" pitchFamily="34" charset="0"/>
                <a:ea typeface="MS Gothic" panose="020B0609070205080204" pitchFamily="49" charset="-128"/>
                <a:cs typeface="Times New Roman" panose="02020603050405020304" pitchFamily="18" charset="0"/>
              </a:rPr>
              <a:t> </a:t>
            </a:r>
            <a:r>
              <a:rPr lang="en-US" altLang="en-US" sz="3600" b="1" dirty="0" err="1">
                <a:solidFill>
                  <a:prstClr val="white"/>
                </a:solidFill>
                <a:latin typeface="Bahnschrift SemiBold Condensed" panose="020B0502040204020203" pitchFamily="34" charset="0"/>
                <a:ea typeface="MS Gothic" panose="020B0609070205080204" pitchFamily="49" charset="-128"/>
                <a:cs typeface="Times New Roman" panose="02020603050405020304" pitchFamily="18" charset="0"/>
              </a:rPr>
              <a:t>nghĩa</a:t>
            </a:r>
            <a:r>
              <a:rPr lang="en-US" altLang="en-US" sz="3600" b="1" dirty="0">
                <a:solidFill>
                  <a:prstClr val="white"/>
                </a:solidFill>
                <a:latin typeface="Bahnschrift SemiBold Condensed" panose="020B0502040204020203" pitchFamily="34" charset="0"/>
                <a:ea typeface="MS Gothic" panose="020B0609070205080204" pitchFamily="49" charset="-128"/>
                <a:cs typeface="Times New Roman" panose="02020603050405020304" pitchFamily="18" charset="0"/>
              </a:rPr>
              <a:t> </a:t>
            </a:r>
            <a:r>
              <a:rPr lang="en-US" altLang="en-US" sz="3600" b="1" dirty="0" err="1">
                <a:solidFill>
                  <a:prstClr val="white"/>
                </a:solidFill>
                <a:latin typeface="Bahnschrift SemiBold Condensed" panose="020B0502040204020203" pitchFamily="34" charset="0"/>
                <a:ea typeface="MS Gothic" panose="020B0609070205080204" pitchFamily="49" charset="-128"/>
                <a:cs typeface="Times New Roman" panose="02020603050405020304" pitchFamily="18" charset="0"/>
              </a:rPr>
              <a:t>vật</a:t>
            </a:r>
            <a:r>
              <a:rPr lang="en-US" altLang="en-US" sz="3600" b="1" dirty="0">
                <a:solidFill>
                  <a:prstClr val="white"/>
                </a:solidFill>
                <a:latin typeface="Bahnschrift SemiBold Condensed" panose="020B0502040204020203" pitchFamily="34" charset="0"/>
                <a:ea typeface="MS Gothic" panose="020B0609070205080204" pitchFamily="49" charset="-128"/>
                <a:cs typeface="Times New Roman" panose="02020603050405020304" pitchFamily="18" charset="0"/>
              </a:rPr>
              <a:t> </a:t>
            </a:r>
            <a:r>
              <a:rPr lang="en-US" altLang="en-US" sz="3600" b="1" dirty="0" err="1">
                <a:solidFill>
                  <a:prstClr val="white"/>
                </a:solidFill>
                <a:latin typeface="Bahnschrift SemiBold Condensed" panose="020B0502040204020203" pitchFamily="34" charset="0"/>
                <a:ea typeface="MS Gothic" panose="020B0609070205080204" pitchFamily="49" charset="-128"/>
                <a:cs typeface="Times New Roman" panose="02020603050405020304" pitchFamily="18" charset="0"/>
              </a:rPr>
              <a:t>chất</a:t>
            </a:r>
            <a:r>
              <a:rPr lang="en-US" altLang="en-US" sz="3600" b="1" dirty="0">
                <a:solidFill>
                  <a:prstClr val="white"/>
                </a:solidFill>
                <a:latin typeface="Bahnschrift SemiBold Condensed" panose="020B0502040204020203" pitchFamily="34" charset="0"/>
                <a:ea typeface="MS Gothic" panose="020B0609070205080204" pitchFamily="49" charset="-128"/>
                <a:cs typeface="Times New Roman" panose="02020603050405020304" pitchFamily="18" charset="0"/>
              </a:rPr>
              <a:t> </a:t>
            </a:r>
            <a:r>
              <a:rPr lang="en-US" altLang="en-US" sz="3600" b="1" dirty="0" err="1">
                <a:solidFill>
                  <a:prstClr val="white"/>
                </a:solidFill>
                <a:latin typeface="Bahnschrift SemiBold Condensed" panose="020B0502040204020203" pitchFamily="34" charset="0"/>
                <a:ea typeface="MS Gothic" panose="020B0609070205080204" pitchFamily="49" charset="-128"/>
                <a:cs typeface="Times New Roman" panose="02020603050405020304" pitchFamily="18" charset="0"/>
              </a:rPr>
              <a:t>của</a:t>
            </a:r>
            <a:r>
              <a:rPr lang="en-US" altLang="en-US" sz="3600" b="1" dirty="0">
                <a:solidFill>
                  <a:prstClr val="white"/>
                </a:solidFill>
                <a:latin typeface="Bahnschrift SemiBold Condensed" panose="020B0502040204020203" pitchFamily="34" charset="0"/>
                <a:ea typeface="MS Gothic" panose="020B0609070205080204" pitchFamily="49" charset="-128"/>
                <a:cs typeface="Times New Roman" panose="02020603050405020304" pitchFamily="18" charset="0"/>
              </a:rPr>
              <a:t> </a:t>
            </a:r>
            <a:r>
              <a:rPr lang="en-US" altLang="en-US" sz="3600" b="1" dirty="0" err="1">
                <a:solidFill>
                  <a:prstClr val="white"/>
                </a:solidFill>
                <a:latin typeface="Bahnschrift SemiBold Condensed" panose="020B0502040204020203" pitchFamily="34" charset="0"/>
                <a:ea typeface="MS Gothic" panose="020B0609070205080204" pitchFamily="49" charset="-128"/>
                <a:cs typeface="Times New Roman" panose="02020603050405020304" pitchFamily="18" charset="0"/>
              </a:rPr>
              <a:t>V.I.Lê-nin</a:t>
            </a:r>
            <a:endParaRPr lang="en-US" altLang="en-US" sz="3600" dirty="0">
              <a:solidFill>
                <a:prstClr val="white"/>
              </a:solidFill>
              <a:latin typeface="Bahnschrift SemiBold Condensed" panose="020B0502040204020203" pitchFamily="34" charset="0"/>
              <a:ea typeface="MS Gothic" panose="020B0609070205080204" pitchFamily="49" charset="-128"/>
              <a:cs typeface="Times New Roman" panose="02020603050405020304" pitchFamily="18" charset="0"/>
            </a:endParaRPr>
          </a:p>
        </p:txBody>
      </p:sp>
      <p:sp>
        <p:nvSpPr>
          <p:cNvPr id="29" name="Pentagon 28"/>
          <p:cNvSpPr/>
          <p:nvPr/>
        </p:nvSpPr>
        <p:spPr>
          <a:xfrm>
            <a:off x="1524000" y="1090613"/>
            <a:ext cx="3810000" cy="576262"/>
          </a:xfrm>
          <a:prstGeom prst="homePlate">
            <a:avLst/>
          </a:prstGeom>
        </p:spPr>
        <p:style>
          <a:lnRef idx="1">
            <a:schemeClr val="accent5"/>
          </a:lnRef>
          <a:fillRef idx="2">
            <a:schemeClr val="accent5"/>
          </a:fillRef>
          <a:effectRef idx="1">
            <a:schemeClr val="accent5"/>
          </a:effectRef>
          <a:fontRef idx="minor">
            <a:schemeClr val="dk1"/>
          </a:fontRef>
        </p:style>
        <p:txBody>
          <a:bodyPr anchor="b"/>
          <a:lstStyle/>
          <a:p>
            <a:pPr indent="457200" algn="just">
              <a:lnSpc>
                <a:spcPct val="150000"/>
              </a:lnSpc>
              <a:defRPr/>
            </a:pPr>
            <a:r>
              <a:rPr lang="en-US" sz="2400" b="1" i="1"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Nội</a:t>
            </a:r>
            <a:r>
              <a:rPr lang="en-US" sz="2400" b="1" i="1"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dung </a:t>
            </a:r>
            <a:r>
              <a:rPr lang="en-US" sz="2400" b="1" i="1"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định</a:t>
            </a:r>
            <a:r>
              <a:rPr lang="en-US" sz="2400" b="1" i="1"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 </a:t>
            </a:r>
            <a:r>
              <a:rPr lang="en-US" sz="2400" b="1" i="1" dirty="0" err="1">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rPr>
              <a:t>nghĩa</a:t>
            </a:r>
            <a:endParaRPr lang="en-US" sz="2400" dirty="0">
              <a:solidFill>
                <a:prstClr val="black"/>
              </a:solidFill>
              <a:latin typeface="Bahnschrift SemiBold Condensed"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8752174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strVal val="#ppt_w*0.70"/>
                                          </p:val>
                                        </p:tav>
                                        <p:tav tm="100000">
                                          <p:val>
                                            <p:strVal val="#ppt_w"/>
                                          </p:val>
                                        </p:tav>
                                      </p:tavLst>
                                    </p:anim>
                                    <p:anim calcmode="lin" valueType="num">
                                      <p:cBhvr>
                                        <p:cTn id="8" dur="1000" fill="hold"/>
                                        <p:tgtEl>
                                          <p:spTgt spid="20"/>
                                        </p:tgtEl>
                                        <p:attrNameLst>
                                          <p:attrName>ppt_h</p:attrName>
                                        </p:attrNameLst>
                                      </p:cBhvr>
                                      <p:tavLst>
                                        <p:tav tm="0">
                                          <p:val>
                                            <p:strVal val="#ppt_h"/>
                                          </p:val>
                                        </p:tav>
                                        <p:tav tm="100000">
                                          <p:val>
                                            <p:strVal val="#ppt_h"/>
                                          </p:val>
                                        </p:tav>
                                      </p:tavLst>
                                    </p:anim>
                                    <p:animEffect transition="in" filter="fade">
                                      <p:cBhvr>
                                        <p:cTn id="9" dur="1000"/>
                                        <p:tgtEl>
                                          <p:spTgt spid="20"/>
                                        </p:tgtEl>
                                      </p:cBhvr>
                                    </p:animEffect>
                                  </p:childTnLst>
                                </p:cTn>
                              </p:par>
                              <p:par>
                                <p:cTn id="10" presetID="55" presetClass="entr" presetSubtype="0"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1000" fill="hold"/>
                                        <p:tgtEl>
                                          <p:spTgt spid="21"/>
                                        </p:tgtEl>
                                        <p:attrNameLst>
                                          <p:attrName>ppt_w</p:attrName>
                                        </p:attrNameLst>
                                      </p:cBhvr>
                                      <p:tavLst>
                                        <p:tav tm="0">
                                          <p:val>
                                            <p:strVal val="#ppt_w*0.70"/>
                                          </p:val>
                                        </p:tav>
                                        <p:tav tm="100000">
                                          <p:val>
                                            <p:strVal val="#ppt_w"/>
                                          </p:val>
                                        </p:tav>
                                      </p:tavLst>
                                    </p:anim>
                                    <p:anim calcmode="lin" valueType="num">
                                      <p:cBhvr>
                                        <p:cTn id="13" dur="1000" fill="hold"/>
                                        <p:tgtEl>
                                          <p:spTgt spid="21"/>
                                        </p:tgtEl>
                                        <p:attrNameLst>
                                          <p:attrName>ppt_h</p:attrName>
                                        </p:attrNameLst>
                                      </p:cBhvr>
                                      <p:tavLst>
                                        <p:tav tm="0">
                                          <p:val>
                                            <p:strVal val="#ppt_h"/>
                                          </p:val>
                                        </p:tav>
                                        <p:tav tm="100000">
                                          <p:val>
                                            <p:strVal val="#ppt_h"/>
                                          </p:val>
                                        </p:tav>
                                      </p:tavLst>
                                    </p:anim>
                                    <p:animEffect transition="in" filter="fade">
                                      <p:cBhvr>
                                        <p:cTn id="14" dur="1000"/>
                                        <p:tgtEl>
                                          <p:spTgt spid="21"/>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strVal val="#ppt_w*0.70"/>
                                          </p:val>
                                        </p:tav>
                                        <p:tav tm="100000">
                                          <p:val>
                                            <p:strVal val="#ppt_w"/>
                                          </p:val>
                                        </p:tav>
                                      </p:tavLst>
                                    </p:anim>
                                    <p:anim calcmode="lin" valueType="num">
                                      <p:cBhvr>
                                        <p:cTn id="18" dur="1000" fill="hold"/>
                                        <p:tgtEl>
                                          <p:spTgt spid="19"/>
                                        </p:tgtEl>
                                        <p:attrNameLst>
                                          <p:attrName>ppt_h</p:attrName>
                                        </p:attrNameLst>
                                      </p:cBhvr>
                                      <p:tavLst>
                                        <p:tav tm="0">
                                          <p:val>
                                            <p:strVal val="#ppt_h"/>
                                          </p:val>
                                        </p:tav>
                                        <p:tav tm="100000">
                                          <p:val>
                                            <p:strVal val="#ppt_h"/>
                                          </p:val>
                                        </p:tav>
                                      </p:tavLst>
                                    </p:anim>
                                    <p:animEffect transition="in" filter="fade">
                                      <p:cBhvr>
                                        <p:cTn id="19" dur="1000"/>
                                        <p:tgtEl>
                                          <p:spTgt spid="1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ppt_w</p:attrName>
                                        </p:attrNameLst>
                                      </p:cBhvr>
                                      <p:tavLst>
                                        <p:tav tm="0">
                                          <p:val>
                                            <p:fltVal val="0"/>
                                          </p:val>
                                        </p:tav>
                                        <p:tav tm="100000">
                                          <p:val>
                                            <p:strVal val="#ppt_w"/>
                                          </p:val>
                                        </p:tav>
                                      </p:tavLst>
                                    </p:anim>
                                    <p:anim calcmode="lin" valueType="num">
                                      <p:cBhvr>
                                        <p:cTn id="25"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barn(inVertical)">
                                      <p:cBhvr>
                                        <p:cTn id="30" dur="500"/>
                                        <p:tgtEl>
                                          <p:spTgt spid="26"/>
                                        </p:tgtEl>
                                      </p:cBhvr>
                                    </p:animEffect>
                                  </p:childTnLst>
                                </p:cTn>
                              </p:par>
                              <p:par>
                                <p:cTn id="31" presetID="16" presetClass="entr" presetSubtype="21"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arn(inVertical)">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3" grpId="0"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030AFCF-2D52-15C3-5E71-9964E9587C50}"/>
              </a:ext>
            </a:extLst>
          </p:cNvPr>
          <p:cNvSpPr/>
          <p:nvPr/>
        </p:nvSpPr>
        <p:spPr>
          <a:xfrm>
            <a:off x="800100" y="16043"/>
            <a:ext cx="10553700" cy="837258"/>
          </a:xfrm>
          <a:prstGeom prst="rect">
            <a:avLst/>
          </a:prstGeom>
          <a:solidFill>
            <a:schemeClr val="accent1">
              <a:lumMod val="75000"/>
            </a:schemeClr>
          </a:solidFill>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dirty="0" smtClean="0">
                <a:solidFill>
                  <a:srgbClr val="FFFF00"/>
                </a:solidFill>
                <a:latin typeface="Bahnschrift SemiBold Condensed" panose="020B0502040204020203" pitchFamily="34" charset="0"/>
              </a:rPr>
              <a:t>NỘI DUNG CƠ BẢN ĐỊNH NGHĨA VỀ VẬT CHẤT CỦA LÊNIN</a:t>
            </a:r>
            <a:endParaRPr kumimoji="0" lang="vi-VN" sz="3200" b="0" i="0" u="none" strike="noStrike" kern="1200" cap="none" spc="0" normalizeH="0" baseline="0" noProof="0" dirty="0">
              <a:ln>
                <a:noFill/>
              </a:ln>
              <a:solidFill>
                <a:srgbClr val="FFFF00"/>
              </a:solidFill>
              <a:effectLst/>
              <a:uLnTx/>
              <a:uFillTx/>
              <a:latin typeface="Bahnschrift SemiBold Condensed" panose="020B0502040204020203" pitchFamily="34" charset="0"/>
            </a:endParaRPr>
          </a:p>
        </p:txBody>
      </p:sp>
      <p:grpSp>
        <p:nvGrpSpPr>
          <p:cNvPr id="69" name="Group 68">
            <a:extLst>
              <a:ext uri="{FF2B5EF4-FFF2-40B4-BE49-F238E27FC236}">
                <a16:creationId xmlns:a16="http://schemas.microsoft.com/office/drawing/2014/main" id="{F175C87D-6C82-A159-12FE-85753472C579}"/>
              </a:ext>
            </a:extLst>
          </p:cNvPr>
          <p:cNvGrpSpPr/>
          <p:nvPr/>
        </p:nvGrpSpPr>
        <p:grpSpPr>
          <a:xfrm>
            <a:off x="1630679" y="1198594"/>
            <a:ext cx="9565641" cy="1293642"/>
            <a:chOff x="1904999" y="1470366"/>
            <a:chExt cx="9565641" cy="1293642"/>
          </a:xfrm>
        </p:grpSpPr>
        <p:grpSp>
          <p:nvGrpSpPr>
            <p:cNvPr id="2" name="Group 3">
              <a:extLst>
                <a:ext uri="{FF2B5EF4-FFF2-40B4-BE49-F238E27FC236}">
                  <a16:creationId xmlns:a16="http://schemas.microsoft.com/office/drawing/2014/main" id="{79BDB357-093A-9AEE-735F-C132D4197B1D}"/>
                </a:ext>
              </a:extLst>
            </p:cNvPr>
            <p:cNvGrpSpPr>
              <a:grpSpLocks/>
            </p:cNvGrpSpPr>
            <p:nvPr/>
          </p:nvGrpSpPr>
          <p:grpSpPr bwMode="auto">
            <a:xfrm>
              <a:off x="2133600" y="1652123"/>
              <a:ext cx="9337040" cy="1111885"/>
              <a:chOff x="720" y="1392"/>
              <a:chExt cx="4058" cy="480"/>
            </a:xfrm>
          </p:grpSpPr>
          <p:sp>
            <p:nvSpPr>
              <p:cNvPr id="7" name="AutoShape 4">
                <a:extLst>
                  <a:ext uri="{FF2B5EF4-FFF2-40B4-BE49-F238E27FC236}">
                    <a16:creationId xmlns:a16="http://schemas.microsoft.com/office/drawing/2014/main" id="{481D6719-CC53-46B7-F573-BAB49751BE98}"/>
                  </a:ext>
                </a:extLst>
              </p:cNvPr>
              <p:cNvSpPr>
                <a:spLocks noChangeArrowheads="1"/>
              </p:cNvSpPr>
              <p:nvPr/>
            </p:nvSpPr>
            <p:spPr bwMode="lt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 name="Group 5">
                <a:extLst>
                  <a:ext uri="{FF2B5EF4-FFF2-40B4-BE49-F238E27FC236}">
                    <a16:creationId xmlns:a16="http://schemas.microsoft.com/office/drawing/2014/main" id="{573118E2-F7CE-661A-0CD1-BC1EADD8AC93}"/>
                  </a:ext>
                </a:extLst>
              </p:cNvPr>
              <p:cNvGrpSpPr>
                <a:grpSpLocks/>
              </p:cNvGrpSpPr>
              <p:nvPr/>
            </p:nvGrpSpPr>
            <p:grpSpPr bwMode="auto">
              <a:xfrm>
                <a:off x="730" y="1407"/>
                <a:ext cx="4043" cy="444"/>
                <a:chOff x="744" y="1407"/>
                <a:chExt cx="3988" cy="444"/>
              </a:xfrm>
            </p:grpSpPr>
            <p:sp>
              <p:nvSpPr>
                <p:cNvPr id="9" name="AutoShape 6">
                  <a:extLst>
                    <a:ext uri="{FF2B5EF4-FFF2-40B4-BE49-F238E27FC236}">
                      <a16:creationId xmlns:a16="http://schemas.microsoft.com/office/drawing/2014/main" id="{267B0D75-4A1A-B14F-4449-0D3EE6830AF9}"/>
                    </a:ext>
                  </a:extLst>
                </p:cNvPr>
                <p:cNvSpPr>
                  <a:spLocks noChangeArrowheads="1"/>
                </p:cNvSpPr>
                <p:nvPr/>
              </p:nvSpPr>
              <p:spPr bwMode="ltGray">
                <a:xfrm>
                  <a:off x="744" y="1736"/>
                  <a:ext cx="3988" cy="115"/>
                </a:xfrm>
                <a:prstGeom prst="roundRect">
                  <a:avLst>
                    <a:gd name="adj" fmla="val 50000"/>
                  </a:avLst>
                </a:prstGeom>
                <a:gradFill rotWithShape="1">
                  <a:gsLst>
                    <a:gs pos="0">
                      <a:schemeClr val="accent2">
                        <a:alpha val="0"/>
                      </a:schemeClr>
                    </a:gs>
                    <a:gs pos="100000">
                      <a:schemeClr val="accent2">
                        <a:gamma/>
                        <a:tint val="41176"/>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AutoShape 7">
                  <a:extLst>
                    <a:ext uri="{FF2B5EF4-FFF2-40B4-BE49-F238E27FC236}">
                      <a16:creationId xmlns:a16="http://schemas.microsoft.com/office/drawing/2014/main" id="{E9F12476-3512-7ABF-6378-1B76F72FFFFC}"/>
                    </a:ext>
                  </a:extLst>
                </p:cNvPr>
                <p:cNvSpPr>
                  <a:spLocks noChangeArrowheads="1"/>
                </p:cNvSpPr>
                <p:nvPr/>
              </p:nvSpPr>
              <p:spPr bwMode="ltGray">
                <a:xfrm>
                  <a:off x="744" y="1407"/>
                  <a:ext cx="3988" cy="115"/>
                </a:xfrm>
                <a:prstGeom prst="roundRect">
                  <a:avLst>
                    <a:gd name="adj" fmla="val 50000"/>
                  </a:avLst>
                </a:prstGeom>
                <a:gradFill rotWithShape="1">
                  <a:gsLst>
                    <a:gs pos="0">
                      <a:schemeClr val="accent2">
                        <a:gamma/>
                        <a:tint val="33333"/>
                        <a:invGamma/>
                      </a:schemeClr>
                    </a:gs>
                    <a:gs pos="100000">
                      <a:schemeClr val="accent2">
                        <a:alpha val="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32" name="Group 8">
              <a:extLst>
                <a:ext uri="{FF2B5EF4-FFF2-40B4-BE49-F238E27FC236}">
                  <a16:creationId xmlns:a16="http://schemas.microsoft.com/office/drawing/2014/main" id="{5959D8F6-94CF-58A0-9FA7-E4EF9006ABB1}"/>
                </a:ext>
              </a:extLst>
            </p:cNvPr>
            <p:cNvGrpSpPr>
              <a:grpSpLocks/>
            </p:cNvGrpSpPr>
            <p:nvPr/>
          </p:nvGrpSpPr>
          <p:grpSpPr bwMode="auto">
            <a:xfrm>
              <a:off x="1904999" y="1470366"/>
              <a:ext cx="783116" cy="682456"/>
              <a:chOff x="579" y="1386"/>
              <a:chExt cx="385" cy="383"/>
            </a:xfrm>
          </p:grpSpPr>
          <p:sp>
            <p:nvSpPr>
              <p:cNvPr id="33" name="Oval 9">
                <a:extLst>
                  <a:ext uri="{FF2B5EF4-FFF2-40B4-BE49-F238E27FC236}">
                    <a16:creationId xmlns:a16="http://schemas.microsoft.com/office/drawing/2014/main" id="{248A136A-32AE-0ED3-F282-5B3240DEBE82}"/>
                  </a:ext>
                </a:extLst>
              </p:cNvPr>
              <p:cNvSpPr>
                <a:spLocks noChangeArrowheads="1"/>
              </p:cNvSpPr>
              <p:nvPr/>
            </p:nvSpPr>
            <p:spPr bwMode="gray">
              <a:xfrm>
                <a:off x="579" y="1386"/>
                <a:ext cx="385" cy="383"/>
              </a:xfrm>
              <a:prstGeom prst="ellipse">
                <a:avLst/>
              </a:prstGeom>
              <a:solidFill>
                <a:srgbClr val="80808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4" name="Group 10">
                <a:extLst>
                  <a:ext uri="{FF2B5EF4-FFF2-40B4-BE49-F238E27FC236}">
                    <a16:creationId xmlns:a16="http://schemas.microsoft.com/office/drawing/2014/main" id="{44D4FE21-C4E9-2B58-1766-0D95CB0195C8}"/>
                  </a:ext>
                </a:extLst>
              </p:cNvPr>
              <p:cNvGrpSpPr>
                <a:grpSpLocks/>
              </p:cNvGrpSpPr>
              <p:nvPr/>
            </p:nvGrpSpPr>
            <p:grpSpPr bwMode="auto">
              <a:xfrm>
                <a:off x="587" y="1392"/>
                <a:ext cx="369" cy="369"/>
                <a:chOff x="587" y="1392"/>
                <a:chExt cx="369" cy="369"/>
              </a:xfrm>
            </p:grpSpPr>
            <p:sp>
              <p:nvSpPr>
                <p:cNvPr id="35" name="Oval 11">
                  <a:extLst>
                    <a:ext uri="{FF2B5EF4-FFF2-40B4-BE49-F238E27FC236}">
                      <a16:creationId xmlns:a16="http://schemas.microsoft.com/office/drawing/2014/main" id="{DA63169A-6AF5-E57C-3420-CEB677AC8C65}"/>
                    </a:ext>
                  </a:extLst>
                </p:cNvPr>
                <p:cNvSpPr>
                  <a:spLocks noChangeArrowheads="1"/>
                </p:cNvSpPr>
                <p:nvPr/>
              </p:nvSpPr>
              <p:spPr bwMode="gray">
                <a:xfrm>
                  <a:off x="587" y="1392"/>
                  <a:ext cx="369" cy="369"/>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Oval 12">
                  <a:extLst>
                    <a:ext uri="{FF2B5EF4-FFF2-40B4-BE49-F238E27FC236}">
                      <a16:creationId xmlns:a16="http://schemas.microsoft.com/office/drawing/2014/main" id="{62879360-FB0B-B23F-E32D-F9F13EBD61BF}"/>
                    </a:ext>
                  </a:extLst>
                </p:cNvPr>
                <p:cNvSpPr>
                  <a:spLocks noChangeArrowheads="1"/>
                </p:cNvSpPr>
                <p:nvPr/>
              </p:nvSpPr>
              <p:spPr bwMode="gray">
                <a:xfrm>
                  <a:off x="592" y="1394"/>
                  <a:ext cx="359" cy="360"/>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val 13">
                  <a:extLst>
                    <a:ext uri="{FF2B5EF4-FFF2-40B4-BE49-F238E27FC236}">
                      <a16:creationId xmlns:a16="http://schemas.microsoft.com/office/drawing/2014/main" id="{5D38A6D3-518C-E997-E17C-09646EAE02F7}"/>
                    </a:ext>
                  </a:extLst>
                </p:cNvPr>
                <p:cNvSpPr>
                  <a:spLocks noChangeArrowheads="1"/>
                </p:cNvSpPr>
                <p:nvPr/>
              </p:nvSpPr>
              <p:spPr bwMode="gray">
                <a:xfrm>
                  <a:off x="596" y="1397"/>
                  <a:ext cx="342" cy="337"/>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Oval 14">
                  <a:extLst>
                    <a:ext uri="{FF2B5EF4-FFF2-40B4-BE49-F238E27FC236}">
                      <a16:creationId xmlns:a16="http://schemas.microsoft.com/office/drawing/2014/main" id="{3EE53D80-0378-1917-3B41-74A2BB692D07}"/>
                    </a:ext>
                  </a:extLst>
                </p:cNvPr>
                <p:cNvSpPr>
                  <a:spLocks noChangeArrowheads="1"/>
                </p:cNvSpPr>
                <p:nvPr/>
              </p:nvSpPr>
              <p:spPr bwMode="gray">
                <a:xfrm>
                  <a:off x="615" y="1407"/>
                  <a:ext cx="305" cy="273"/>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39" name="Text Box 15">
              <a:extLst>
                <a:ext uri="{FF2B5EF4-FFF2-40B4-BE49-F238E27FC236}">
                  <a16:creationId xmlns:a16="http://schemas.microsoft.com/office/drawing/2014/main" id="{1FA30531-8BB0-84C4-8688-3FD41EEFC5CA}"/>
                </a:ext>
              </a:extLst>
            </p:cNvPr>
            <p:cNvSpPr txBox="1">
              <a:spLocks noChangeArrowheads="1"/>
            </p:cNvSpPr>
            <p:nvPr/>
          </p:nvSpPr>
          <p:spPr bwMode="gray">
            <a:xfrm>
              <a:off x="2012950" y="1558680"/>
              <a:ext cx="6019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lang="en-US" sz="2400" b="1" dirty="0">
                  <a:solidFill>
                    <a:srgbClr val="080808"/>
                  </a:solidFill>
                  <a:latin typeface="Calibri" panose="020F0502020204030204"/>
                </a:rPr>
                <a:t>1</a:t>
              </a:r>
              <a:endParaRPr kumimoji="0" lang="en-US" sz="2400" b="1" i="0" u="none" strike="noStrike" kern="1200" cap="none" spc="0" normalizeH="0" baseline="0" noProof="0" dirty="0">
                <a:ln>
                  <a:noFill/>
                </a:ln>
                <a:solidFill>
                  <a:srgbClr val="080808"/>
                </a:solidFill>
                <a:effectLst/>
                <a:uLnTx/>
                <a:uFillTx/>
                <a:latin typeface="Calibri" panose="020F0502020204030204"/>
                <a:ea typeface="+mn-ea"/>
                <a:cs typeface="+mn-cs"/>
              </a:endParaRPr>
            </a:p>
          </p:txBody>
        </p:sp>
        <p:sp>
          <p:nvSpPr>
            <p:cNvPr id="66" name="Text Box 42">
              <a:extLst>
                <a:ext uri="{FF2B5EF4-FFF2-40B4-BE49-F238E27FC236}">
                  <a16:creationId xmlns:a16="http://schemas.microsoft.com/office/drawing/2014/main" id="{B37BCB8C-44F9-C03E-8C06-B9075CA69D35}"/>
                </a:ext>
              </a:extLst>
            </p:cNvPr>
            <p:cNvSpPr txBox="1">
              <a:spLocks noChangeArrowheads="1"/>
            </p:cNvSpPr>
            <p:nvPr/>
          </p:nvSpPr>
          <p:spPr bwMode="black">
            <a:xfrm>
              <a:off x="2574924" y="1746508"/>
              <a:ext cx="8754389"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600" b="0" i="0" u="none" strike="noStrike" kern="1200" cap="none" spc="0" normalizeH="0" baseline="0" noProof="0" dirty="0" err="1" smtClean="0">
                  <a:ln>
                    <a:noFill/>
                  </a:ln>
                  <a:solidFill>
                    <a:srgbClr val="FEFFFF"/>
                  </a:solidFill>
                  <a:effectLst/>
                  <a:uLnTx/>
                  <a:uFillTx/>
                  <a:latin typeface="Bahnschrift Light Condensed" panose="020B0502040204020203" pitchFamily="34" charset="0"/>
                  <a:ea typeface="+mn-ea"/>
                  <a:cs typeface="+mn-cs"/>
                </a:rPr>
                <a:t>Thứ</a:t>
              </a:r>
              <a:r>
                <a:rPr kumimoji="0" lang="en-US" sz="2600" b="0" i="0" u="none" strike="noStrike" kern="1200" cap="none" spc="0" normalizeH="0" baseline="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baseline="0" noProof="0" dirty="0" err="1" smtClean="0">
                  <a:ln>
                    <a:noFill/>
                  </a:ln>
                  <a:solidFill>
                    <a:srgbClr val="FEFFFF"/>
                  </a:solidFill>
                  <a:effectLst/>
                  <a:uLnTx/>
                  <a:uFillTx/>
                  <a:latin typeface="Bahnschrift Light Condensed" panose="020B0502040204020203" pitchFamily="34" charset="0"/>
                  <a:ea typeface="+mn-ea"/>
                  <a:cs typeface="+mn-cs"/>
                </a:rPr>
                <a:t>nhất</a:t>
              </a:r>
              <a:r>
                <a:rPr kumimoji="0" lang="en-US" sz="2600" b="0" i="0" u="none" strike="noStrike" kern="1200" cap="none" spc="0" normalizeH="0" baseline="0" noProof="0" dirty="0" smtClean="0">
                  <a:ln>
                    <a:noFill/>
                  </a:ln>
                  <a:solidFill>
                    <a:srgbClr val="FEFFFF"/>
                  </a:solidFill>
                  <a:effectLst/>
                  <a:uLnTx/>
                  <a:uFillTx/>
                  <a:latin typeface="Bahnschrift Light Condensed" panose="020B0502040204020203" pitchFamily="34" charset="0"/>
                  <a:ea typeface="+mn-ea"/>
                  <a:cs typeface="+mn-cs"/>
                </a:rPr>
                <a:t>,</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vật</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chất</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là</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thực</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tại</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khách</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quan</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cái</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tồn</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tại</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hiện</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thực</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bên</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ngoài</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ý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thức</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và</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tồn</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tại</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không</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lệ</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thuộc</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vào</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ý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thức</a:t>
              </a:r>
              <a:endParaRPr kumimoji="0" lang="en-US" sz="2600" b="0" i="0" u="none" strike="noStrike" kern="1200" cap="none" spc="0" normalizeH="0" baseline="0" noProof="0" dirty="0">
                <a:ln>
                  <a:noFill/>
                </a:ln>
                <a:solidFill>
                  <a:srgbClr val="FEFFFF"/>
                </a:solidFill>
                <a:effectLst/>
                <a:uLnTx/>
                <a:uFillTx/>
                <a:latin typeface="Bahnschrift Light Condensed" panose="020B0502040204020203" pitchFamily="34" charset="0"/>
                <a:ea typeface="+mn-ea"/>
                <a:cs typeface="+mn-cs"/>
              </a:endParaRPr>
            </a:p>
          </p:txBody>
        </p:sp>
      </p:grpSp>
      <p:grpSp>
        <p:nvGrpSpPr>
          <p:cNvPr id="71" name="Group 70">
            <a:extLst>
              <a:ext uri="{FF2B5EF4-FFF2-40B4-BE49-F238E27FC236}">
                <a16:creationId xmlns:a16="http://schemas.microsoft.com/office/drawing/2014/main" id="{392DDAA9-4EC4-1446-0A7A-2EB3C1178CD8}"/>
              </a:ext>
            </a:extLst>
          </p:cNvPr>
          <p:cNvGrpSpPr/>
          <p:nvPr/>
        </p:nvGrpSpPr>
        <p:grpSpPr>
          <a:xfrm>
            <a:off x="1642183" y="2867126"/>
            <a:ext cx="9554137" cy="1293642"/>
            <a:chOff x="1904999" y="2714966"/>
            <a:chExt cx="9554137" cy="1293642"/>
          </a:xfrm>
        </p:grpSpPr>
        <p:grpSp>
          <p:nvGrpSpPr>
            <p:cNvPr id="40" name="Group 16">
              <a:extLst>
                <a:ext uri="{FF2B5EF4-FFF2-40B4-BE49-F238E27FC236}">
                  <a16:creationId xmlns:a16="http://schemas.microsoft.com/office/drawing/2014/main" id="{232DEB93-7DE2-4C63-F0F9-042BB9C52264}"/>
                </a:ext>
              </a:extLst>
            </p:cNvPr>
            <p:cNvGrpSpPr>
              <a:grpSpLocks/>
            </p:cNvGrpSpPr>
            <p:nvPr/>
          </p:nvGrpSpPr>
          <p:grpSpPr bwMode="auto">
            <a:xfrm>
              <a:off x="2133600" y="2896723"/>
              <a:ext cx="9325536" cy="1111885"/>
              <a:chOff x="720" y="1392"/>
              <a:chExt cx="4058" cy="480"/>
            </a:xfrm>
          </p:grpSpPr>
          <p:sp>
            <p:nvSpPr>
              <p:cNvPr id="41" name="AutoShape 17">
                <a:extLst>
                  <a:ext uri="{FF2B5EF4-FFF2-40B4-BE49-F238E27FC236}">
                    <a16:creationId xmlns:a16="http://schemas.microsoft.com/office/drawing/2014/main" id="{E8B7A54A-927C-3523-FD80-0C3FD171D213}"/>
                  </a:ext>
                </a:extLst>
              </p:cNvPr>
              <p:cNvSpPr>
                <a:spLocks noChangeArrowheads="1"/>
              </p:cNvSpPr>
              <p:nvPr/>
            </p:nvSpPr>
            <p:spPr bwMode="ltGray">
              <a:xfrm>
                <a:off x="720" y="1392"/>
                <a:ext cx="4058" cy="480"/>
              </a:xfrm>
              <a:prstGeom prst="roundRect">
                <a:avLst>
                  <a:gd name="adj" fmla="val 17509"/>
                </a:avLst>
              </a:prstGeom>
              <a:gradFill rotWithShape="1">
                <a:gsLst>
                  <a:gs pos="0">
                    <a:schemeClr val="hlink"/>
                  </a:gs>
                  <a:gs pos="50000">
                    <a:schemeClr val="hlink">
                      <a:gamma/>
                      <a:shade val="89020"/>
                      <a:invGamma/>
                    </a:schemeClr>
                  </a:gs>
                  <a:gs pos="100000">
                    <a:schemeClr val="hlink"/>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2" name="Group 18">
                <a:extLst>
                  <a:ext uri="{FF2B5EF4-FFF2-40B4-BE49-F238E27FC236}">
                    <a16:creationId xmlns:a16="http://schemas.microsoft.com/office/drawing/2014/main" id="{AF437D77-3B70-B700-B96A-AB216B226BBB}"/>
                  </a:ext>
                </a:extLst>
              </p:cNvPr>
              <p:cNvGrpSpPr>
                <a:grpSpLocks/>
              </p:cNvGrpSpPr>
              <p:nvPr/>
            </p:nvGrpSpPr>
            <p:grpSpPr bwMode="auto">
              <a:xfrm>
                <a:off x="730" y="1407"/>
                <a:ext cx="4043" cy="444"/>
                <a:chOff x="744" y="1407"/>
                <a:chExt cx="3988" cy="444"/>
              </a:xfrm>
            </p:grpSpPr>
            <p:sp>
              <p:nvSpPr>
                <p:cNvPr id="43" name="AutoShape 19">
                  <a:extLst>
                    <a:ext uri="{FF2B5EF4-FFF2-40B4-BE49-F238E27FC236}">
                      <a16:creationId xmlns:a16="http://schemas.microsoft.com/office/drawing/2014/main" id="{9AFFEF5F-7F0C-1BBC-E4F5-10914BA1B41E}"/>
                    </a:ext>
                  </a:extLst>
                </p:cNvPr>
                <p:cNvSpPr>
                  <a:spLocks noChangeArrowheads="1"/>
                </p:cNvSpPr>
                <p:nvPr/>
              </p:nvSpPr>
              <p:spPr bwMode="ltGray">
                <a:xfrm>
                  <a:off x="744" y="1736"/>
                  <a:ext cx="3988" cy="115"/>
                </a:xfrm>
                <a:prstGeom prst="roundRect">
                  <a:avLst>
                    <a:gd name="adj" fmla="val 50000"/>
                  </a:avLst>
                </a:prstGeom>
                <a:gradFill rotWithShape="1">
                  <a:gsLst>
                    <a:gs pos="0">
                      <a:schemeClr val="hlink">
                        <a:alpha val="0"/>
                      </a:schemeClr>
                    </a:gs>
                    <a:gs pos="100000">
                      <a:schemeClr val="hlink">
                        <a:gamma/>
                        <a:tint val="41176"/>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AutoShape 20">
                  <a:extLst>
                    <a:ext uri="{FF2B5EF4-FFF2-40B4-BE49-F238E27FC236}">
                      <a16:creationId xmlns:a16="http://schemas.microsoft.com/office/drawing/2014/main" id="{2AB76811-4926-E105-06B6-F6C40847DBC1}"/>
                    </a:ext>
                  </a:extLst>
                </p:cNvPr>
                <p:cNvSpPr>
                  <a:spLocks noChangeArrowheads="1"/>
                </p:cNvSpPr>
                <p:nvPr/>
              </p:nvSpPr>
              <p:spPr bwMode="ltGray">
                <a:xfrm>
                  <a:off x="744" y="1407"/>
                  <a:ext cx="3988" cy="115"/>
                </a:xfrm>
                <a:prstGeom prst="roundRect">
                  <a:avLst>
                    <a:gd name="adj" fmla="val 50000"/>
                  </a:avLst>
                </a:prstGeom>
                <a:gradFill rotWithShape="1">
                  <a:gsLst>
                    <a:gs pos="0">
                      <a:schemeClr val="hlink">
                        <a:gamma/>
                        <a:tint val="33333"/>
                        <a:invGamma/>
                      </a:schemeClr>
                    </a:gs>
                    <a:gs pos="100000">
                      <a:schemeClr val="hlink">
                        <a:alpha val="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45" name="Group 21">
              <a:extLst>
                <a:ext uri="{FF2B5EF4-FFF2-40B4-BE49-F238E27FC236}">
                  <a16:creationId xmlns:a16="http://schemas.microsoft.com/office/drawing/2014/main" id="{4F9C3964-BEBC-55F7-0A6D-822DD80CA892}"/>
                </a:ext>
              </a:extLst>
            </p:cNvPr>
            <p:cNvGrpSpPr>
              <a:grpSpLocks/>
            </p:cNvGrpSpPr>
            <p:nvPr/>
          </p:nvGrpSpPr>
          <p:grpSpPr bwMode="auto">
            <a:xfrm>
              <a:off x="1904999" y="2714966"/>
              <a:ext cx="783116" cy="682456"/>
              <a:chOff x="579" y="1386"/>
              <a:chExt cx="385" cy="383"/>
            </a:xfrm>
          </p:grpSpPr>
          <p:sp>
            <p:nvSpPr>
              <p:cNvPr id="46" name="Oval 22">
                <a:extLst>
                  <a:ext uri="{FF2B5EF4-FFF2-40B4-BE49-F238E27FC236}">
                    <a16:creationId xmlns:a16="http://schemas.microsoft.com/office/drawing/2014/main" id="{00C95772-631A-F1DF-B3B0-ACF65E79D2C3}"/>
                  </a:ext>
                </a:extLst>
              </p:cNvPr>
              <p:cNvSpPr>
                <a:spLocks noChangeArrowheads="1"/>
              </p:cNvSpPr>
              <p:nvPr/>
            </p:nvSpPr>
            <p:spPr bwMode="gray">
              <a:xfrm>
                <a:off x="579" y="1386"/>
                <a:ext cx="385" cy="383"/>
              </a:xfrm>
              <a:prstGeom prst="ellipse">
                <a:avLst/>
              </a:prstGeom>
              <a:solidFill>
                <a:srgbClr val="80808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7" name="Group 23">
                <a:extLst>
                  <a:ext uri="{FF2B5EF4-FFF2-40B4-BE49-F238E27FC236}">
                    <a16:creationId xmlns:a16="http://schemas.microsoft.com/office/drawing/2014/main" id="{9C63C27F-F53B-307A-1323-8A47580488F9}"/>
                  </a:ext>
                </a:extLst>
              </p:cNvPr>
              <p:cNvGrpSpPr>
                <a:grpSpLocks/>
              </p:cNvGrpSpPr>
              <p:nvPr/>
            </p:nvGrpSpPr>
            <p:grpSpPr bwMode="auto">
              <a:xfrm>
                <a:off x="587" y="1392"/>
                <a:ext cx="369" cy="369"/>
                <a:chOff x="587" y="1392"/>
                <a:chExt cx="369" cy="369"/>
              </a:xfrm>
            </p:grpSpPr>
            <p:sp>
              <p:nvSpPr>
                <p:cNvPr id="48" name="Oval 24">
                  <a:extLst>
                    <a:ext uri="{FF2B5EF4-FFF2-40B4-BE49-F238E27FC236}">
                      <a16:creationId xmlns:a16="http://schemas.microsoft.com/office/drawing/2014/main" id="{6E9F2051-FC1B-E647-79D3-E7E508AE66AE}"/>
                    </a:ext>
                  </a:extLst>
                </p:cNvPr>
                <p:cNvSpPr>
                  <a:spLocks noChangeArrowheads="1"/>
                </p:cNvSpPr>
                <p:nvPr/>
              </p:nvSpPr>
              <p:spPr bwMode="gray">
                <a:xfrm>
                  <a:off x="587" y="1392"/>
                  <a:ext cx="369" cy="369"/>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Oval 25">
                  <a:extLst>
                    <a:ext uri="{FF2B5EF4-FFF2-40B4-BE49-F238E27FC236}">
                      <a16:creationId xmlns:a16="http://schemas.microsoft.com/office/drawing/2014/main" id="{3C70D12A-3DDD-2AB8-1185-7E578B00D9DD}"/>
                    </a:ext>
                  </a:extLst>
                </p:cNvPr>
                <p:cNvSpPr>
                  <a:spLocks noChangeArrowheads="1"/>
                </p:cNvSpPr>
                <p:nvPr/>
              </p:nvSpPr>
              <p:spPr bwMode="gray">
                <a:xfrm>
                  <a:off x="592" y="1394"/>
                  <a:ext cx="359" cy="360"/>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Oval 26">
                  <a:extLst>
                    <a:ext uri="{FF2B5EF4-FFF2-40B4-BE49-F238E27FC236}">
                      <a16:creationId xmlns:a16="http://schemas.microsoft.com/office/drawing/2014/main" id="{B92AA84F-6BFB-DE55-A350-97219946B985}"/>
                    </a:ext>
                  </a:extLst>
                </p:cNvPr>
                <p:cNvSpPr>
                  <a:spLocks noChangeArrowheads="1"/>
                </p:cNvSpPr>
                <p:nvPr/>
              </p:nvSpPr>
              <p:spPr bwMode="gray">
                <a:xfrm>
                  <a:off x="596" y="1397"/>
                  <a:ext cx="342" cy="337"/>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Oval 27">
                  <a:extLst>
                    <a:ext uri="{FF2B5EF4-FFF2-40B4-BE49-F238E27FC236}">
                      <a16:creationId xmlns:a16="http://schemas.microsoft.com/office/drawing/2014/main" id="{E5079520-FD94-57BA-E409-CFF8EDC46191}"/>
                    </a:ext>
                  </a:extLst>
                </p:cNvPr>
                <p:cNvSpPr>
                  <a:spLocks noChangeArrowheads="1"/>
                </p:cNvSpPr>
                <p:nvPr/>
              </p:nvSpPr>
              <p:spPr bwMode="gray">
                <a:xfrm>
                  <a:off x="615" y="1407"/>
                  <a:ext cx="305" cy="273"/>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52" name="Text Box 28">
              <a:extLst>
                <a:ext uri="{FF2B5EF4-FFF2-40B4-BE49-F238E27FC236}">
                  <a16:creationId xmlns:a16="http://schemas.microsoft.com/office/drawing/2014/main" id="{523C6CEF-F783-2DE3-C52C-E1F59BE5A991}"/>
                </a:ext>
              </a:extLst>
            </p:cNvPr>
            <p:cNvSpPr txBox="1">
              <a:spLocks noChangeArrowheads="1"/>
            </p:cNvSpPr>
            <p:nvPr/>
          </p:nvSpPr>
          <p:spPr bwMode="gray">
            <a:xfrm>
              <a:off x="2012950" y="2803280"/>
              <a:ext cx="5734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2400" b="1" i="0" u="none" strike="noStrike" kern="1200" cap="none" spc="0" normalizeH="0" baseline="0" noProof="0" dirty="0" smtClean="0">
                  <a:ln>
                    <a:noFill/>
                  </a:ln>
                  <a:solidFill>
                    <a:srgbClr val="080808"/>
                  </a:solidFill>
                  <a:effectLst/>
                  <a:uLnTx/>
                  <a:uFillTx/>
                  <a:latin typeface="Calibri" panose="020F0502020204030204"/>
                  <a:ea typeface="+mn-ea"/>
                  <a:cs typeface="+mn-cs"/>
                </a:rPr>
                <a:t>2</a:t>
              </a:r>
              <a:endParaRPr kumimoji="0" lang="en-US" sz="2400" b="1" i="0" u="none" strike="noStrike" kern="1200" cap="none" spc="0" normalizeH="0" baseline="0" noProof="0" dirty="0">
                <a:ln>
                  <a:noFill/>
                </a:ln>
                <a:solidFill>
                  <a:srgbClr val="080808"/>
                </a:solidFill>
                <a:effectLst/>
                <a:uLnTx/>
                <a:uFillTx/>
                <a:latin typeface="Calibri" panose="020F0502020204030204"/>
                <a:ea typeface="+mn-ea"/>
                <a:cs typeface="+mn-cs"/>
              </a:endParaRPr>
            </a:p>
          </p:txBody>
        </p:sp>
        <p:sp>
          <p:nvSpPr>
            <p:cNvPr id="67" name="Text Box 43">
              <a:extLst>
                <a:ext uri="{FF2B5EF4-FFF2-40B4-BE49-F238E27FC236}">
                  <a16:creationId xmlns:a16="http://schemas.microsoft.com/office/drawing/2014/main" id="{7452DCFC-56AE-9515-E0B5-98A0F4BBE7E7}"/>
                </a:ext>
              </a:extLst>
            </p:cNvPr>
            <p:cNvSpPr txBox="1">
              <a:spLocks noChangeArrowheads="1"/>
            </p:cNvSpPr>
            <p:nvPr/>
          </p:nvSpPr>
          <p:spPr bwMode="black">
            <a:xfrm>
              <a:off x="2574924" y="2977838"/>
              <a:ext cx="8742885"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600" b="0" i="0" u="none" strike="noStrike" kern="1200" cap="none" spc="0" normalizeH="0" baseline="0" noProof="0" dirty="0" err="1" smtClean="0">
                  <a:ln>
                    <a:noFill/>
                  </a:ln>
                  <a:solidFill>
                    <a:srgbClr val="FEFFFF"/>
                  </a:solidFill>
                  <a:effectLst/>
                  <a:uLnTx/>
                  <a:uFillTx/>
                  <a:latin typeface="Bahnschrift Light Condensed" panose="020B0502040204020203" pitchFamily="34" charset="0"/>
                  <a:ea typeface="+mn-ea"/>
                  <a:cs typeface="+mn-cs"/>
                </a:rPr>
                <a:t>Thứ</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hai</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vật</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chất</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bao</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gồm</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tất</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cả</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những</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gì</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mà</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khi</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tác</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động</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vào</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các</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giác</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quan</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con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người</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thì</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đem</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lại</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cho</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con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người</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cảm</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giác</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endParaRPr kumimoji="0" lang="en-US" sz="2600" b="0" i="0" u="none" strike="noStrike" kern="1200" cap="none" spc="0" normalizeH="0" baseline="0" noProof="0" dirty="0">
                <a:ln>
                  <a:noFill/>
                </a:ln>
                <a:solidFill>
                  <a:srgbClr val="FEFFFF"/>
                </a:solidFill>
                <a:effectLst/>
                <a:uLnTx/>
                <a:uFillTx/>
                <a:latin typeface="Bahnschrift Light Condensed" panose="020B0502040204020203" pitchFamily="34" charset="0"/>
                <a:ea typeface="+mn-ea"/>
                <a:cs typeface="+mn-cs"/>
              </a:endParaRPr>
            </a:p>
          </p:txBody>
        </p:sp>
      </p:grpSp>
      <p:grpSp>
        <p:nvGrpSpPr>
          <p:cNvPr id="70" name="Group 69">
            <a:extLst>
              <a:ext uri="{FF2B5EF4-FFF2-40B4-BE49-F238E27FC236}">
                <a16:creationId xmlns:a16="http://schemas.microsoft.com/office/drawing/2014/main" id="{8347B584-ABC9-10AE-0537-EA32732D3A91}"/>
              </a:ext>
            </a:extLst>
          </p:cNvPr>
          <p:cNvGrpSpPr/>
          <p:nvPr/>
        </p:nvGrpSpPr>
        <p:grpSpPr>
          <a:xfrm>
            <a:off x="1653673" y="4535658"/>
            <a:ext cx="9542647" cy="1293642"/>
            <a:chOff x="1904999" y="4026241"/>
            <a:chExt cx="9542647" cy="1293642"/>
          </a:xfrm>
        </p:grpSpPr>
        <p:grpSp>
          <p:nvGrpSpPr>
            <p:cNvPr id="53" name="Group 29">
              <a:extLst>
                <a:ext uri="{FF2B5EF4-FFF2-40B4-BE49-F238E27FC236}">
                  <a16:creationId xmlns:a16="http://schemas.microsoft.com/office/drawing/2014/main" id="{7F7A5467-A024-EC10-64F5-66E0288D66A5}"/>
                </a:ext>
              </a:extLst>
            </p:cNvPr>
            <p:cNvGrpSpPr>
              <a:grpSpLocks/>
            </p:cNvGrpSpPr>
            <p:nvPr/>
          </p:nvGrpSpPr>
          <p:grpSpPr bwMode="auto">
            <a:xfrm>
              <a:off x="2133600" y="4207998"/>
              <a:ext cx="9314046" cy="1111885"/>
              <a:chOff x="720" y="1392"/>
              <a:chExt cx="4058" cy="480"/>
            </a:xfrm>
            <a:solidFill>
              <a:schemeClr val="accent4">
                <a:lumMod val="50000"/>
              </a:schemeClr>
            </a:solidFill>
          </p:grpSpPr>
          <p:sp>
            <p:nvSpPr>
              <p:cNvPr id="54" name="AutoShape 30">
                <a:extLst>
                  <a:ext uri="{FF2B5EF4-FFF2-40B4-BE49-F238E27FC236}">
                    <a16:creationId xmlns:a16="http://schemas.microsoft.com/office/drawing/2014/main" id="{93D3E57C-1248-2536-8A39-B36974E51F6A}"/>
                  </a:ext>
                </a:extLst>
              </p:cNvPr>
              <p:cNvSpPr>
                <a:spLocks noChangeArrowheads="1"/>
              </p:cNvSpPr>
              <p:nvPr/>
            </p:nvSpPr>
            <p:spPr bwMode="ltGray">
              <a:xfrm>
                <a:off x="720" y="1392"/>
                <a:ext cx="4058" cy="480"/>
              </a:xfrm>
              <a:prstGeom prst="roundRect">
                <a:avLst>
                  <a:gd name="adj" fmla="val 17509"/>
                </a:avLst>
              </a:prstGeom>
              <a:grpFill/>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5" name="Group 31">
                <a:extLst>
                  <a:ext uri="{FF2B5EF4-FFF2-40B4-BE49-F238E27FC236}">
                    <a16:creationId xmlns:a16="http://schemas.microsoft.com/office/drawing/2014/main" id="{99E53BA9-8BDA-1403-00C8-FEFD47384A81}"/>
                  </a:ext>
                </a:extLst>
              </p:cNvPr>
              <p:cNvGrpSpPr>
                <a:grpSpLocks/>
              </p:cNvGrpSpPr>
              <p:nvPr/>
            </p:nvGrpSpPr>
            <p:grpSpPr bwMode="auto">
              <a:xfrm>
                <a:off x="730" y="1407"/>
                <a:ext cx="4043" cy="444"/>
                <a:chOff x="744" y="1407"/>
                <a:chExt cx="3988" cy="444"/>
              </a:xfrm>
              <a:grpFill/>
            </p:grpSpPr>
            <p:sp>
              <p:nvSpPr>
                <p:cNvPr id="56" name="AutoShape 32">
                  <a:extLst>
                    <a:ext uri="{FF2B5EF4-FFF2-40B4-BE49-F238E27FC236}">
                      <a16:creationId xmlns:a16="http://schemas.microsoft.com/office/drawing/2014/main" id="{344F9F27-D0CF-0AE9-40BD-928A8FCE867D}"/>
                    </a:ext>
                  </a:extLst>
                </p:cNvPr>
                <p:cNvSpPr>
                  <a:spLocks noChangeArrowheads="1"/>
                </p:cNvSpPr>
                <p:nvPr/>
              </p:nvSpPr>
              <p:spPr bwMode="ltGray">
                <a:xfrm>
                  <a:off x="744" y="1736"/>
                  <a:ext cx="3988" cy="115"/>
                </a:xfrm>
                <a:prstGeom prst="roundRect">
                  <a:avLst>
                    <a:gd name="adj" fmla="val 50000"/>
                  </a:avLst>
                </a:prstGeom>
                <a:grpFill/>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AutoShape 33">
                  <a:extLst>
                    <a:ext uri="{FF2B5EF4-FFF2-40B4-BE49-F238E27FC236}">
                      <a16:creationId xmlns:a16="http://schemas.microsoft.com/office/drawing/2014/main" id="{31B2B1E0-C9E2-9250-E7D7-C21DF5F3F211}"/>
                    </a:ext>
                  </a:extLst>
                </p:cNvPr>
                <p:cNvSpPr>
                  <a:spLocks noChangeArrowheads="1"/>
                </p:cNvSpPr>
                <p:nvPr/>
              </p:nvSpPr>
              <p:spPr bwMode="ltGray">
                <a:xfrm>
                  <a:off x="744" y="1407"/>
                  <a:ext cx="3988" cy="115"/>
                </a:xfrm>
                <a:prstGeom prst="roundRect">
                  <a:avLst>
                    <a:gd name="adj" fmla="val 50000"/>
                  </a:avLst>
                </a:prstGeom>
                <a:grpFill/>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8" name="Group 34">
              <a:extLst>
                <a:ext uri="{FF2B5EF4-FFF2-40B4-BE49-F238E27FC236}">
                  <a16:creationId xmlns:a16="http://schemas.microsoft.com/office/drawing/2014/main" id="{0998B938-84C6-4BF7-4153-BB92D76075F5}"/>
                </a:ext>
              </a:extLst>
            </p:cNvPr>
            <p:cNvGrpSpPr>
              <a:grpSpLocks/>
            </p:cNvGrpSpPr>
            <p:nvPr/>
          </p:nvGrpSpPr>
          <p:grpSpPr bwMode="auto">
            <a:xfrm>
              <a:off x="1904999" y="4026241"/>
              <a:ext cx="783116" cy="682456"/>
              <a:chOff x="579" y="1386"/>
              <a:chExt cx="385" cy="383"/>
            </a:xfrm>
          </p:grpSpPr>
          <p:sp>
            <p:nvSpPr>
              <p:cNvPr id="59" name="Oval 35">
                <a:extLst>
                  <a:ext uri="{FF2B5EF4-FFF2-40B4-BE49-F238E27FC236}">
                    <a16:creationId xmlns:a16="http://schemas.microsoft.com/office/drawing/2014/main" id="{F22A07A3-C831-17A7-D10C-00C33692EFE8}"/>
                  </a:ext>
                </a:extLst>
              </p:cNvPr>
              <p:cNvSpPr>
                <a:spLocks noChangeArrowheads="1"/>
              </p:cNvSpPr>
              <p:nvPr/>
            </p:nvSpPr>
            <p:spPr bwMode="gray">
              <a:xfrm>
                <a:off x="579" y="1386"/>
                <a:ext cx="385" cy="383"/>
              </a:xfrm>
              <a:prstGeom prst="ellipse">
                <a:avLst/>
              </a:prstGeom>
              <a:solidFill>
                <a:srgbClr val="80808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0" name="Group 36">
                <a:extLst>
                  <a:ext uri="{FF2B5EF4-FFF2-40B4-BE49-F238E27FC236}">
                    <a16:creationId xmlns:a16="http://schemas.microsoft.com/office/drawing/2014/main" id="{B37821D9-14A8-AF22-6F99-32A1E2977F02}"/>
                  </a:ext>
                </a:extLst>
              </p:cNvPr>
              <p:cNvGrpSpPr>
                <a:grpSpLocks/>
              </p:cNvGrpSpPr>
              <p:nvPr/>
            </p:nvGrpSpPr>
            <p:grpSpPr bwMode="auto">
              <a:xfrm>
                <a:off x="587" y="1392"/>
                <a:ext cx="369" cy="369"/>
                <a:chOff x="587" y="1392"/>
                <a:chExt cx="369" cy="369"/>
              </a:xfrm>
            </p:grpSpPr>
            <p:sp>
              <p:nvSpPr>
                <p:cNvPr id="61" name="Oval 37">
                  <a:extLst>
                    <a:ext uri="{FF2B5EF4-FFF2-40B4-BE49-F238E27FC236}">
                      <a16:creationId xmlns:a16="http://schemas.microsoft.com/office/drawing/2014/main" id="{DB7A998E-F46F-E4E2-24C4-C9857CCD16FD}"/>
                    </a:ext>
                  </a:extLst>
                </p:cNvPr>
                <p:cNvSpPr>
                  <a:spLocks noChangeArrowheads="1"/>
                </p:cNvSpPr>
                <p:nvPr/>
              </p:nvSpPr>
              <p:spPr bwMode="gray">
                <a:xfrm>
                  <a:off x="587" y="1392"/>
                  <a:ext cx="369" cy="369"/>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Oval 38">
                  <a:extLst>
                    <a:ext uri="{FF2B5EF4-FFF2-40B4-BE49-F238E27FC236}">
                      <a16:creationId xmlns:a16="http://schemas.microsoft.com/office/drawing/2014/main" id="{91977156-72CB-AAD3-8186-3C624F7E9A5F}"/>
                    </a:ext>
                  </a:extLst>
                </p:cNvPr>
                <p:cNvSpPr>
                  <a:spLocks noChangeArrowheads="1"/>
                </p:cNvSpPr>
                <p:nvPr/>
              </p:nvSpPr>
              <p:spPr bwMode="gray">
                <a:xfrm>
                  <a:off x="592" y="1394"/>
                  <a:ext cx="359" cy="360"/>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Oval 39">
                  <a:extLst>
                    <a:ext uri="{FF2B5EF4-FFF2-40B4-BE49-F238E27FC236}">
                      <a16:creationId xmlns:a16="http://schemas.microsoft.com/office/drawing/2014/main" id="{5BAEDED2-A856-AAC8-C0EA-090174E88CBD}"/>
                    </a:ext>
                  </a:extLst>
                </p:cNvPr>
                <p:cNvSpPr>
                  <a:spLocks noChangeArrowheads="1"/>
                </p:cNvSpPr>
                <p:nvPr/>
              </p:nvSpPr>
              <p:spPr bwMode="gray">
                <a:xfrm>
                  <a:off x="596" y="1397"/>
                  <a:ext cx="342" cy="337"/>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Oval 40">
                  <a:extLst>
                    <a:ext uri="{FF2B5EF4-FFF2-40B4-BE49-F238E27FC236}">
                      <a16:creationId xmlns:a16="http://schemas.microsoft.com/office/drawing/2014/main" id="{B822449E-E4BF-CE64-16E4-619600387B92}"/>
                    </a:ext>
                  </a:extLst>
                </p:cNvPr>
                <p:cNvSpPr>
                  <a:spLocks noChangeArrowheads="1"/>
                </p:cNvSpPr>
                <p:nvPr/>
              </p:nvSpPr>
              <p:spPr bwMode="gray">
                <a:xfrm>
                  <a:off x="615" y="1407"/>
                  <a:ext cx="305" cy="273"/>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65" name="Text Box 41">
              <a:extLst>
                <a:ext uri="{FF2B5EF4-FFF2-40B4-BE49-F238E27FC236}">
                  <a16:creationId xmlns:a16="http://schemas.microsoft.com/office/drawing/2014/main" id="{E6BFD34B-6F8C-8ABC-D4CC-11571753A9DE}"/>
                </a:ext>
              </a:extLst>
            </p:cNvPr>
            <p:cNvSpPr txBox="1">
              <a:spLocks noChangeArrowheads="1"/>
            </p:cNvSpPr>
            <p:nvPr/>
          </p:nvSpPr>
          <p:spPr bwMode="gray">
            <a:xfrm>
              <a:off x="2012949" y="4114555"/>
              <a:ext cx="5741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2400" b="1" i="0" u="none" strike="noStrike" kern="1200" cap="none" spc="0" normalizeH="0" baseline="0" noProof="0" dirty="0" smtClean="0">
                  <a:ln>
                    <a:noFill/>
                  </a:ln>
                  <a:solidFill>
                    <a:srgbClr val="080808"/>
                  </a:solidFill>
                  <a:effectLst/>
                  <a:uLnTx/>
                  <a:uFillTx/>
                  <a:latin typeface="Calibri" panose="020F0502020204030204"/>
                  <a:ea typeface="+mn-ea"/>
                  <a:cs typeface="+mn-cs"/>
                </a:rPr>
                <a:t>3</a:t>
              </a:r>
              <a:endParaRPr kumimoji="0" lang="en-US" sz="2400" b="1" i="0" u="none" strike="noStrike" kern="1200" cap="none" spc="0" normalizeH="0" baseline="0" noProof="0" dirty="0">
                <a:ln>
                  <a:noFill/>
                </a:ln>
                <a:solidFill>
                  <a:srgbClr val="080808"/>
                </a:solidFill>
                <a:effectLst/>
                <a:uLnTx/>
                <a:uFillTx/>
                <a:latin typeface="Calibri" panose="020F0502020204030204"/>
                <a:ea typeface="+mn-ea"/>
                <a:cs typeface="+mn-cs"/>
              </a:endParaRPr>
            </a:p>
          </p:txBody>
        </p:sp>
        <p:sp>
          <p:nvSpPr>
            <p:cNvPr id="68" name="Text Box 44">
              <a:extLst>
                <a:ext uri="{FF2B5EF4-FFF2-40B4-BE49-F238E27FC236}">
                  <a16:creationId xmlns:a16="http://schemas.microsoft.com/office/drawing/2014/main" id="{C34610CC-042A-98DD-1D6A-9E8EAFDDB61F}"/>
                </a:ext>
              </a:extLst>
            </p:cNvPr>
            <p:cNvSpPr txBox="1">
              <a:spLocks noChangeArrowheads="1"/>
            </p:cNvSpPr>
            <p:nvPr/>
          </p:nvSpPr>
          <p:spPr bwMode="black">
            <a:xfrm>
              <a:off x="2574924" y="4384665"/>
              <a:ext cx="8731395"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600" b="0" i="0" u="none" strike="noStrike" kern="1200" cap="none" spc="0" normalizeH="0" baseline="0" noProof="0" dirty="0" err="1" smtClean="0">
                  <a:ln>
                    <a:noFill/>
                  </a:ln>
                  <a:solidFill>
                    <a:srgbClr val="FEFFFF"/>
                  </a:solidFill>
                  <a:effectLst/>
                  <a:uLnTx/>
                  <a:uFillTx/>
                  <a:latin typeface="Bahnschrift Light Condensed" panose="020B0502040204020203" pitchFamily="34" charset="0"/>
                  <a:ea typeface="+mn-ea"/>
                  <a:cs typeface="+mn-cs"/>
                </a:rPr>
                <a:t>Thứ</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ba</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thế</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giới</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vật</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chất</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bao</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gồm</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những</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cái</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mà</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ý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thức</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chẳng</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qua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chỉ</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là</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sự</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phản</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ánh</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của</a:t>
              </a:r>
              <a:r>
                <a:rPr kumimoji="0" lang="en-US" sz="2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nó</a:t>
              </a:r>
              <a:endParaRPr kumimoji="0" lang="en-US" sz="2600" b="0" i="0" u="none" strike="noStrike" kern="1200" cap="none" spc="0" normalizeH="0" baseline="0" noProof="0" dirty="0">
                <a:ln>
                  <a:noFill/>
                </a:ln>
                <a:solidFill>
                  <a:srgbClr val="FEFFFF"/>
                </a:solidFill>
                <a:effectLst/>
                <a:uLnTx/>
                <a:uFillTx/>
                <a:latin typeface="Bahnschrift Light Condensed" panose="020B0502040204020203" pitchFamily="34" charset="0"/>
                <a:ea typeface="+mn-ea"/>
                <a:cs typeface="+mn-cs"/>
              </a:endParaRPr>
            </a:p>
          </p:txBody>
        </p:sp>
      </p:grpSp>
    </p:spTree>
    <p:extLst>
      <p:ext uri="{BB962C8B-B14F-4D97-AF65-F5344CB8AC3E}">
        <p14:creationId xmlns:p14="http://schemas.microsoft.com/office/powerpoint/2010/main" val="3915646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ppt_x"/>
                                          </p:val>
                                        </p:tav>
                                        <p:tav tm="100000">
                                          <p:val>
                                            <p:strVal val="#ppt_x"/>
                                          </p:val>
                                        </p:tav>
                                      </p:tavLst>
                                    </p:anim>
                                    <p:anim calcmode="lin" valueType="num">
                                      <p:cBhvr additive="base">
                                        <p:cTn id="8"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anim calcmode="lin" valueType="num">
                                      <p:cBhvr additive="base">
                                        <p:cTn id="13" dur="500" fill="hold"/>
                                        <p:tgtEl>
                                          <p:spTgt spid="71"/>
                                        </p:tgtEl>
                                        <p:attrNameLst>
                                          <p:attrName>ppt_x</p:attrName>
                                        </p:attrNameLst>
                                      </p:cBhvr>
                                      <p:tavLst>
                                        <p:tav tm="0">
                                          <p:val>
                                            <p:strVal val="#ppt_x"/>
                                          </p:val>
                                        </p:tav>
                                        <p:tav tm="100000">
                                          <p:val>
                                            <p:strVal val="#ppt_x"/>
                                          </p:val>
                                        </p:tav>
                                      </p:tavLst>
                                    </p:anim>
                                    <p:anim calcmode="lin" valueType="num">
                                      <p:cBhvr additive="base">
                                        <p:cTn id="14"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additive="base">
                                        <p:cTn id="19" dur="500" fill="hold"/>
                                        <p:tgtEl>
                                          <p:spTgt spid="70"/>
                                        </p:tgtEl>
                                        <p:attrNameLst>
                                          <p:attrName>ppt_x</p:attrName>
                                        </p:attrNameLst>
                                      </p:cBhvr>
                                      <p:tavLst>
                                        <p:tav tm="0">
                                          <p:val>
                                            <p:strVal val="#ppt_x"/>
                                          </p:val>
                                        </p:tav>
                                        <p:tav tm="100000">
                                          <p:val>
                                            <p:strVal val="#ppt_x"/>
                                          </p:val>
                                        </p:tav>
                                      </p:tavLst>
                                    </p:anim>
                                    <p:anim calcmode="lin" valueType="num">
                                      <p:cBhvr additive="base">
                                        <p:cTn id="20"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6FF3EB7-E9E4-4B10-89C9-FD8A2100286A}"/>
              </a:ext>
            </a:extLst>
          </p:cNvPr>
          <p:cNvPicPr>
            <a:picLocks noChangeAspect="1"/>
          </p:cNvPicPr>
          <p:nvPr/>
        </p:nvPicPr>
        <p:blipFill rotWithShape="1">
          <a:blip r:embed="rId3">
            <a:alphaModFix amt="35000"/>
          </a:blip>
          <a:srcRect t="10373" b="5357"/>
          <a:stretch/>
        </p:blipFill>
        <p:spPr>
          <a:xfrm>
            <a:off x="20" y="1"/>
            <a:ext cx="12191980" cy="6857999"/>
          </a:xfrm>
          <a:prstGeom prst="rect">
            <a:avLst/>
          </a:prstGeom>
        </p:spPr>
      </p:pic>
      <p:sp>
        <p:nvSpPr>
          <p:cNvPr id="2" name="Title 1">
            <a:extLst>
              <a:ext uri="{FF2B5EF4-FFF2-40B4-BE49-F238E27FC236}">
                <a16:creationId xmlns:a16="http://schemas.microsoft.com/office/drawing/2014/main" id="{536793CA-4B68-4146-A21C-50CFC212EEC6}"/>
              </a:ext>
            </a:extLst>
          </p:cNvPr>
          <p:cNvSpPr>
            <a:spLocks noGrp="1"/>
          </p:cNvSpPr>
          <p:nvPr>
            <p:ph type="title"/>
          </p:nvPr>
        </p:nvSpPr>
        <p:spPr>
          <a:xfrm>
            <a:off x="36818" y="922024"/>
            <a:ext cx="3569412" cy="4726276"/>
          </a:xfrm>
        </p:spPr>
        <p:txBody>
          <a:bodyPr>
            <a:normAutofit/>
          </a:bodyPr>
          <a:lstStyle/>
          <a:p>
            <a:pPr algn="ctr"/>
            <a:r>
              <a:rPr lang="en-US" sz="4000" b="1" dirty="0">
                <a:solidFill>
                  <a:srgbClr val="29532F"/>
                </a:solidFill>
                <a:latin typeface="Bahnschrift Light Condensed" panose="020B0502040204020203" pitchFamily="34" charset="0"/>
                <a:ea typeface="+mj-lt"/>
                <a:cs typeface="+mj-lt"/>
              </a:rPr>
              <a:t>Ý </a:t>
            </a:r>
            <a:r>
              <a:rPr lang="en-US" sz="4000" b="1" dirty="0" err="1">
                <a:solidFill>
                  <a:srgbClr val="29532F"/>
                </a:solidFill>
                <a:latin typeface="Bahnschrift Light Condensed" panose="020B0502040204020203" pitchFamily="34" charset="0"/>
                <a:ea typeface="+mj-lt"/>
                <a:cs typeface="+mj-lt"/>
              </a:rPr>
              <a:t>nghĩa</a:t>
            </a:r>
            <a:r>
              <a:rPr lang="en-US" sz="4000" b="1" dirty="0">
                <a:solidFill>
                  <a:srgbClr val="29532F"/>
                </a:solidFill>
                <a:latin typeface="Bahnschrift Light Condensed" panose="020B0502040204020203" pitchFamily="34" charset="0"/>
                <a:ea typeface="+mj-lt"/>
                <a:cs typeface="+mj-lt"/>
              </a:rPr>
              <a:t> </a:t>
            </a:r>
            <a:r>
              <a:rPr lang="en-US" sz="4000" b="1" dirty="0" err="1">
                <a:solidFill>
                  <a:srgbClr val="29532F"/>
                </a:solidFill>
                <a:latin typeface="Bahnschrift Light Condensed" panose="020B0502040204020203" pitchFamily="34" charset="0"/>
                <a:ea typeface="+mj-lt"/>
                <a:cs typeface="+mj-lt"/>
              </a:rPr>
              <a:t>định</a:t>
            </a:r>
            <a:r>
              <a:rPr lang="en-US" sz="4000" b="1" dirty="0">
                <a:solidFill>
                  <a:srgbClr val="29532F"/>
                </a:solidFill>
                <a:latin typeface="Bahnschrift Light Condensed" panose="020B0502040204020203" pitchFamily="34" charset="0"/>
                <a:ea typeface="+mj-lt"/>
                <a:cs typeface="+mj-lt"/>
              </a:rPr>
              <a:t> </a:t>
            </a:r>
            <a:r>
              <a:rPr lang="en-US" sz="4000" b="1" dirty="0" err="1">
                <a:solidFill>
                  <a:srgbClr val="29532F"/>
                </a:solidFill>
                <a:latin typeface="Bahnschrift Light Condensed" panose="020B0502040204020203" pitchFamily="34" charset="0"/>
                <a:ea typeface="+mj-lt"/>
                <a:cs typeface="+mj-lt"/>
              </a:rPr>
              <a:t>nghĩa</a:t>
            </a:r>
            <a:r>
              <a:rPr lang="en-US" sz="4000" b="1" dirty="0">
                <a:solidFill>
                  <a:srgbClr val="29532F"/>
                </a:solidFill>
                <a:latin typeface="Bahnschrift Light Condensed" panose="020B0502040204020203" pitchFamily="34" charset="0"/>
                <a:ea typeface="+mj-lt"/>
                <a:cs typeface="+mj-lt"/>
              </a:rPr>
              <a:t> </a:t>
            </a:r>
            <a:r>
              <a:rPr lang="en-US" sz="4000" b="1" dirty="0" err="1">
                <a:solidFill>
                  <a:srgbClr val="29532F"/>
                </a:solidFill>
                <a:latin typeface="Bahnschrift Light Condensed" panose="020B0502040204020203" pitchFamily="34" charset="0"/>
                <a:ea typeface="+mj-lt"/>
                <a:cs typeface="+mj-lt"/>
              </a:rPr>
              <a:t>vật</a:t>
            </a:r>
            <a:r>
              <a:rPr lang="en-US" sz="4000" b="1" dirty="0">
                <a:solidFill>
                  <a:srgbClr val="29532F"/>
                </a:solidFill>
                <a:latin typeface="Bahnschrift Light Condensed" panose="020B0502040204020203" pitchFamily="34" charset="0"/>
                <a:ea typeface="+mj-lt"/>
                <a:cs typeface="+mj-lt"/>
              </a:rPr>
              <a:t> </a:t>
            </a:r>
            <a:r>
              <a:rPr lang="en-US" sz="4000" b="1" dirty="0" err="1">
                <a:solidFill>
                  <a:srgbClr val="29532F"/>
                </a:solidFill>
                <a:latin typeface="Bahnschrift Light Condensed" panose="020B0502040204020203" pitchFamily="34" charset="0"/>
                <a:ea typeface="+mj-lt"/>
                <a:cs typeface="+mj-lt"/>
              </a:rPr>
              <a:t>chất</a:t>
            </a:r>
            <a:r>
              <a:rPr lang="en-US" sz="4000" b="1" dirty="0">
                <a:solidFill>
                  <a:srgbClr val="29532F"/>
                </a:solidFill>
                <a:latin typeface="Bahnschrift Light Condensed" panose="020B0502040204020203" pitchFamily="34" charset="0"/>
                <a:ea typeface="+mj-lt"/>
                <a:cs typeface="+mj-lt"/>
              </a:rPr>
              <a:t> </a:t>
            </a:r>
            <a:r>
              <a:rPr lang="en-US" sz="4000" b="1" dirty="0" err="1">
                <a:solidFill>
                  <a:srgbClr val="29532F"/>
                </a:solidFill>
                <a:latin typeface="Bahnschrift Light Condensed" panose="020B0502040204020203" pitchFamily="34" charset="0"/>
                <a:ea typeface="+mj-lt"/>
                <a:cs typeface="+mj-lt"/>
              </a:rPr>
              <a:t>của</a:t>
            </a:r>
            <a:r>
              <a:rPr lang="en-US" sz="4000" b="1" dirty="0">
                <a:solidFill>
                  <a:srgbClr val="29532F"/>
                </a:solidFill>
                <a:latin typeface="Bahnschrift Light Condensed" panose="020B0502040204020203" pitchFamily="34" charset="0"/>
                <a:ea typeface="+mj-lt"/>
                <a:cs typeface="+mj-lt"/>
              </a:rPr>
              <a:t> </a:t>
            </a:r>
            <a:r>
              <a:rPr lang="en-US" sz="4000" b="1" dirty="0" err="1">
                <a:solidFill>
                  <a:srgbClr val="29532F"/>
                </a:solidFill>
                <a:latin typeface="Bahnschrift Light Condensed" panose="020B0502040204020203" pitchFamily="34" charset="0"/>
                <a:ea typeface="+mj-lt"/>
                <a:cs typeface="+mj-lt"/>
              </a:rPr>
              <a:t>V.I.Lênin</a:t>
            </a:r>
            <a:r>
              <a:rPr lang="en-US" sz="4000" b="1" dirty="0">
                <a:solidFill>
                  <a:srgbClr val="29532F"/>
                </a:solidFill>
                <a:latin typeface="Bahnschrift Light Condensed" panose="020B0502040204020203" pitchFamily="34" charset="0"/>
                <a:ea typeface="+mj-lt"/>
                <a:cs typeface="+mj-lt"/>
              </a:rPr>
              <a:t> </a:t>
            </a:r>
            <a:endParaRPr lang="en-US" sz="4000" b="1" dirty="0">
              <a:solidFill>
                <a:srgbClr val="29532F"/>
              </a:solidFill>
              <a:latin typeface="Bahnschrift Light Condensed" panose="020B0502040204020203" pitchFamily="34" charset="0"/>
              <a:cs typeface="Calibri Light"/>
            </a:endParaRPr>
          </a:p>
          <a:p>
            <a:pPr algn="ctr"/>
            <a:endParaRPr lang="en-US" sz="4000" b="1" dirty="0">
              <a:solidFill>
                <a:srgbClr val="29532F"/>
              </a:solidFill>
              <a:latin typeface="Calibri" panose="020F0502020204030204" pitchFamily="34" charset="0"/>
              <a:cs typeface="Calibri Light"/>
            </a:endParaRPr>
          </a:p>
        </p:txBody>
      </p:sp>
      <p:graphicFrame>
        <p:nvGraphicFramePr>
          <p:cNvPr id="16" name="Diagram 17">
            <a:extLst>
              <a:ext uri="{FF2B5EF4-FFF2-40B4-BE49-F238E27FC236}">
                <a16:creationId xmlns:a16="http://schemas.microsoft.com/office/drawing/2014/main" id="{8A85CF5E-4EE8-4649-8819-D28B0C695E90}"/>
              </a:ext>
            </a:extLst>
          </p:cNvPr>
          <p:cNvGraphicFramePr/>
          <p:nvPr>
            <p:extLst>
              <p:ext uri="{D42A27DB-BD31-4B8C-83A1-F6EECF244321}">
                <p14:modId xmlns:p14="http://schemas.microsoft.com/office/powerpoint/2010/main" val="2543237745"/>
              </p:ext>
            </p:extLst>
          </p:nvPr>
        </p:nvGraphicFramePr>
        <p:xfrm>
          <a:off x="3472666" y="390417"/>
          <a:ext cx="8719334" cy="60823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0571985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6"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878DB6F-6151-AA84-5FE9-B53DA6C1647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512815-98CA-4309-8F1C-CACD35B22C94}" type="datetime1">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23/10/2023</a:t>
            </a:fld>
            <a:endParaRPr kumimoji="0" lang="vi-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mn-cs"/>
            </a:endParaRPr>
          </a:p>
        </p:txBody>
      </p:sp>
      <p:sp>
        <p:nvSpPr>
          <p:cNvPr id="5" name="Slide Number Placeholder 4">
            <a:extLst>
              <a:ext uri="{FF2B5EF4-FFF2-40B4-BE49-F238E27FC236}">
                <a16:creationId xmlns:a16="http://schemas.microsoft.com/office/drawing/2014/main" id="{03853BB9-5882-32CA-CC7F-A296C67EEF5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362C6F-0D99-4A73-931A-3E6C881C6035}" type="slidenum">
              <a:rPr kumimoji="0" lang="vi-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vi-VN"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mn-cs"/>
            </a:endParaRPr>
          </a:p>
        </p:txBody>
      </p:sp>
      <p:sp>
        <p:nvSpPr>
          <p:cNvPr id="6" name="Rectangle 5">
            <a:extLst>
              <a:ext uri="{FF2B5EF4-FFF2-40B4-BE49-F238E27FC236}">
                <a16:creationId xmlns:a16="http://schemas.microsoft.com/office/drawing/2014/main" id="{7030AFCF-2D52-15C3-5E71-9964E9587C50}"/>
              </a:ext>
            </a:extLst>
          </p:cNvPr>
          <p:cNvSpPr/>
          <p:nvPr/>
        </p:nvSpPr>
        <p:spPr>
          <a:xfrm>
            <a:off x="800100" y="49252"/>
            <a:ext cx="10553700" cy="918905"/>
          </a:xfrm>
          <a:prstGeom prst="rect">
            <a:avLst/>
          </a:prstGeom>
          <a:solidFill>
            <a:schemeClr val="accent1">
              <a:lumMod val="75000"/>
            </a:schemeClr>
          </a:solidFill>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2600" b="0" i="0" u="none" strike="noStrike" kern="1200" cap="none" spc="0" normalizeH="0" baseline="0" noProof="0" dirty="0">
              <a:ln>
                <a:noFill/>
              </a:ln>
              <a:solidFill>
                <a:srgbClr val="FFFF00"/>
              </a:solidFill>
              <a:effectLst/>
              <a:uLnTx/>
              <a:uFillTx/>
              <a:latin typeface="Bahnschrift Light Condensed" panose="020B0502040204020203" pitchFamily="34" charset="0"/>
              <a:ea typeface="+mn-ea"/>
              <a:cs typeface="+mn-cs"/>
            </a:endParaRPr>
          </a:p>
        </p:txBody>
      </p:sp>
      <p:sp>
        <p:nvSpPr>
          <p:cNvPr id="12" name="Rectangle: Rounded Corners 11">
            <a:extLst>
              <a:ext uri="{FF2B5EF4-FFF2-40B4-BE49-F238E27FC236}">
                <a16:creationId xmlns:a16="http://schemas.microsoft.com/office/drawing/2014/main" id="{DDFDD1A7-2A99-BBA7-A9CC-BCD620137441}"/>
              </a:ext>
            </a:extLst>
          </p:cNvPr>
          <p:cNvSpPr/>
          <p:nvPr/>
        </p:nvSpPr>
        <p:spPr>
          <a:xfrm>
            <a:off x="832207" y="1081767"/>
            <a:ext cx="9215919" cy="617816"/>
          </a:xfrm>
          <a:prstGeom prst="round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smtClean="0">
                <a:ln>
                  <a:noFill/>
                </a:ln>
                <a:solidFill>
                  <a:prstClr val="black"/>
                </a:solidFill>
                <a:effectLst/>
                <a:uLnTx/>
                <a:uFillTx/>
                <a:latin typeface="Bahnschrift Light Condensed" panose="020B0502040204020203" pitchFamily="34" charset="0"/>
                <a:ea typeface="+mn-ea"/>
                <a:cs typeface="+mn-cs"/>
              </a:rPr>
              <a:t>Vận</a:t>
            </a:r>
            <a:r>
              <a:rPr kumimoji="0" lang="en-US" sz="28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8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động</a:t>
            </a:r>
            <a:r>
              <a:rPr kumimoji="0" lang="en-US" sz="28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8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là</a:t>
            </a:r>
            <a:r>
              <a:rPr kumimoji="0" lang="en-US" sz="28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8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cách</a:t>
            </a:r>
            <a:r>
              <a:rPr kumimoji="0" lang="en-US" sz="28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8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thức</a:t>
            </a:r>
            <a:r>
              <a:rPr kumimoji="0" lang="en-US" sz="28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8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tồn</a:t>
            </a:r>
            <a:r>
              <a:rPr kumimoji="0" lang="en-US" sz="28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8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tại</a:t>
            </a:r>
            <a:r>
              <a:rPr kumimoji="0" lang="en-US" sz="28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8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đồng</a:t>
            </a:r>
            <a:r>
              <a:rPr kumimoji="0" lang="en-US" sz="28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8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thời</a:t>
            </a:r>
            <a:r>
              <a:rPr kumimoji="0" lang="en-US" sz="28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8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là</a:t>
            </a:r>
            <a:r>
              <a:rPr kumimoji="0" lang="en-US" sz="28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8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hình</a:t>
            </a:r>
            <a:r>
              <a:rPr kumimoji="0" lang="en-US" sz="28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8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thức</a:t>
            </a:r>
            <a:r>
              <a:rPr kumimoji="0" lang="en-US" sz="28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8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tồn</a:t>
            </a:r>
            <a:r>
              <a:rPr kumimoji="0" lang="en-US" sz="28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8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tại</a:t>
            </a:r>
            <a:r>
              <a:rPr kumimoji="0" lang="en-US" sz="28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8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của</a:t>
            </a:r>
            <a:r>
              <a:rPr kumimoji="0" lang="en-US" sz="28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8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vật</a:t>
            </a:r>
            <a:r>
              <a:rPr kumimoji="0" lang="en-US" sz="28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8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chất</a:t>
            </a:r>
            <a:endParaRPr kumimoji="0" lang="vi-VN" sz="2800" b="0" i="0" u="none" strike="noStrike" kern="1200" cap="none" spc="0" normalizeH="0" baseline="0" noProof="0" dirty="0">
              <a:ln>
                <a:noFill/>
              </a:ln>
              <a:solidFill>
                <a:prstClr val="black"/>
              </a:solidFill>
              <a:effectLst/>
              <a:uLnTx/>
              <a:uFillTx/>
              <a:latin typeface="Bahnschrift Light Condensed" panose="020B0502040204020203" pitchFamily="34" charset="0"/>
              <a:ea typeface="+mn-ea"/>
              <a:cs typeface="+mn-cs"/>
            </a:endParaRPr>
          </a:p>
        </p:txBody>
      </p:sp>
      <p:sp>
        <p:nvSpPr>
          <p:cNvPr id="31" name="Text Box 6">
            <a:extLst>
              <a:ext uri="{FF2B5EF4-FFF2-40B4-BE49-F238E27FC236}">
                <a16:creationId xmlns:a16="http://schemas.microsoft.com/office/drawing/2014/main" id="{B032E534-C104-6E17-185C-B47C05614B20}"/>
              </a:ext>
            </a:extLst>
          </p:cNvPr>
          <p:cNvSpPr txBox="1">
            <a:spLocks noChangeArrowheads="1"/>
          </p:cNvSpPr>
          <p:nvPr/>
        </p:nvSpPr>
        <p:spPr bwMode="gray">
          <a:xfrm>
            <a:off x="924674" y="137747"/>
            <a:ext cx="1042912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rPr>
              <a:t>1.4. </a:t>
            </a:r>
            <a:r>
              <a:rPr lang="en-US" sz="3600" dirty="0" smtClean="0">
                <a:solidFill>
                  <a:prstClr val="white"/>
                </a:solidFill>
                <a:latin typeface="Bahnschrift SemiBold Condensed" panose="020B0502040204020203" pitchFamily="34" charset="0"/>
              </a:rPr>
              <a:t>Phương </a:t>
            </a:r>
            <a:r>
              <a:rPr lang="en-US" sz="3600" dirty="0" err="1" smtClean="0">
                <a:solidFill>
                  <a:prstClr val="white"/>
                </a:solidFill>
                <a:latin typeface="Bahnschrift SemiBold Condensed" panose="020B0502040204020203" pitchFamily="34" charset="0"/>
              </a:rPr>
              <a:t>thức</a:t>
            </a:r>
            <a:r>
              <a:rPr lang="en-US" sz="3600" dirty="0" smtClean="0">
                <a:solidFill>
                  <a:prstClr val="white"/>
                </a:solidFill>
                <a:latin typeface="Bahnschrift SemiBold Condensed" panose="020B0502040204020203" pitchFamily="34" charset="0"/>
              </a:rPr>
              <a:t> </a:t>
            </a:r>
            <a:r>
              <a:rPr lang="en-US" sz="3600" dirty="0" err="1" smtClean="0">
                <a:solidFill>
                  <a:prstClr val="white"/>
                </a:solidFill>
                <a:latin typeface="Bahnschrift SemiBold Condensed" panose="020B0502040204020203" pitchFamily="34" charset="0"/>
              </a:rPr>
              <a:t>tồn</a:t>
            </a:r>
            <a:r>
              <a:rPr lang="en-US" sz="3600" dirty="0" smtClean="0">
                <a:solidFill>
                  <a:prstClr val="white"/>
                </a:solidFill>
                <a:latin typeface="Bahnschrift SemiBold Condensed" panose="020B0502040204020203" pitchFamily="34" charset="0"/>
              </a:rPr>
              <a:t> </a:t>
            </a:r>
            <a:r>
              <a:rPr lang="en-US" sz="3600" dirty="0" err="1" smtClean="0">
                <a:solidFill>
                  <a:prstClr val="white"/>
                </a:solidFill>
                <a:latin typeface="Bahnschrift SemiBold Condensed" panose="020B0502040204020203" pitchFamily="34" charset="0"/>
              </a:rPr>
              <a:t>tại</a:t>
            </a:r>
            <a:r>
              <a:rPr lang="en-US" sz="3600" dirty="0" smtClean="0">
                <a:solidFill>
                  <a:prstClr val="white"/>
                </a:solidFill>
                <a:latin typeface="Bahnschrift SemiBold Condensed" panose="020B0502040204020203" pitchFamily="34" charset="0"/>
              </a:rPr>
              <a:t> </a:t>
            </a:r>
            <a:r>
              <a:rPr lang="en-US" sz="3600" dirty="0" err="1" smtClean="0">
                <a:solidFill>
                  <a:prstClr val="white"/>
                </a:solidFill>
                <a:latin typeface="Bahnschrift SemiBold Condensed" panose="020B0502040204020203" pitchFamily="34" charset="0"/>
              </a:rPr>
              <a:t>của</a:t>
            </a:r>
            <a:r>
              <a:rPr kumimoji="0" lang="en-US" sz="36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rPr>
              <a:t>vật</a:t>
            </a:r>
            <a:r>
              <a:rPr kumimoji="0" lang="en-US" sz="36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rPr>
              <a:t>chất</a:t>
            </a:r>
            <a:r>
              <a:rPr kumimoji="0" lang="en-US" sz="36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rPr>
              <a:t>  </a:t>
            </a:r>
            <a:endParaRPr kumimoji="0" lang="en-US" sz="3600" b="0" i="0" u="none" strike="noStrike" kern="1200" cap="none" spc="0" normalizeH="0" baseline="0" noProof="0" dirty="0">
              <a:ln>
                <a:noFill/>
              </a:ln>
              <a:solidFill>
                <a:prstClr val="white"/>
              </a:solidFill>
              <a:effectLst/>
              <a:uLnTx/>
              <a:uFillTx/>
              <a:latin typeface="Bahnschrift SemiBold Condensed" panose="020B0502040204020203" pitchFamily="34" charset="0"/>
            </a:endParaRPr>
          </a:p>
        </p:txBody>
      </p:sp>
      <p:pic>
        <p:nvPicPr>
          <p:cNvPr id="8"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1753934"/>
            <a:ext cx="10553700" cy="510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1" name="Rectangle 8" descr="Giấy Cói"/>
          <p:cNvSpPr>
            <a:spLocks noChangeArrowheads="1"/>
          </p:cNvSpPr>
          <p:nvPr/>
        </p:nvSpPr>
        <p:spPr bwMode="auto">
          <a:xfrm>
            <a:off x="1160982" y="2253695"/>
            <a:ext cx="6820114" cy="4203700"/>
          </a:xfrm>
          <a:prstGeom prst="rect">
            <a:avLst/>
          </a:prstGeom>
          <a:blipFill dpi="0" rotWithShape="0">
            <a:blip r:embed="rId3"/>
            <a:srcRect/>
            <a:tile tx="0" ty="0" sx="100000" sy="100000" flip="none" algn="tl"/>
          </a:blipFill>
          <a:ln w="76200" cmpd="tri">
            <a:solidFill>
              <a:srgbClr val="009900"/>
            </a:solidFill>
            <a:miter lim="800000"/>
            <a:headEnd/>
            <a:tailEnd/>
          </a:ln>
        </p:spPr>
        <p:txBody>
          <a:bodyPr/>
          <a:lstStyle/>
          <a:p>
            <a:pPr algn="just" eaLnBrk="1" hangingPunct="1">
              <a:lnSpc>
                <a:spcPct val="80000"/>
              </a:lnSpc>
              <a:spcBef>
                <a:spcPct val="20000"/>
              </a:spcBef>
              <a:defRPr/>
            </a:pPr>
            <a:r>
              <a:rPr lang="en-US" sz="2800" dirty="0" smtClean="0">
                <a:solidFill>
                  <a:srgbClr val="FF0000"/>
                </a:solidFill>
                <a:latin typeface="Bahnschrift Light Condensed" panose="020B0502040204020203" pitchFamily="34" charset="0"/>
              </a:rPr>
              <a:t> </a:t>
            </a:r>
          </a:p>
          <a:p>
            <a:pPr algn="just" eaLnBrk="1" hangingPunct="1">
              <a:lnSpc>
                <a:spcPct val="80000"/>
              </a:lnSpc>
              <a:spcBef>
                <a:spcPct val="20000"/>
              </a:spcBef>
              <a:defRPr/>
            </a:pPr>
            <a:r>
              <a:rPr lang="en-US" sz="2800" dirty="0" smtClean="0">
                <a:solidFill>
                  <a:schemeClr val="accent5">
                    <a:lumMod val="50000"/>
                  </a:schemeClr>
                </a:solidFill>
                <a:latin typeface="Bahnschrift Light Condensed" panose="020B0502040204020203" pitchFamily="34" charset="0"/>
              </a:rPr>
              <a:t>“</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Vận</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động</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hiểu</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theo</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nghĩa</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chung</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nhất</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bao</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gồm</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tất</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cả</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mọi</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sự</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thay</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đổi</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và</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mọi</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quá</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trình</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diễn</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ra</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trong</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vũ</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trụ</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từ</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sự</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thay</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đổi</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vị</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trí</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đơn</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giản</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cho</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đến</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thay</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đổi</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trong</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tư</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duy</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a:t>
            </a:r>
            <a:r>
              <a:rPr lang="en-US" sz="2800" dirty="0">
                <a:solidFill>
                  <a:schemeClr val="accent5">
                    <a:lumMod val="50000"/>
                  </a:schemeClr>
                </a:solidFill>
                <a:latin typeface="Bahnschrift Light Condensed" panose="020B0502040204020203" pitchFamily="34" charset="0"/>
              </a:rPr>
              <a:t>. </a:t>
            </a:r>
            <a:endParaRPr lang="en-US" sz="2800" dirty="0" smtClean="0">
              <a:solidFill>
                <a:schemeClr val="accent5">
                  <a:lumMod val="50000"/>
                </a:schemeClr>
              </a:solidFill>
              <a:latin typeface="Bahnschrift Light Condensed" panose="020B0502040204020203" pitchFamily="34" charset="0"/>
            </a:endParaRPr>
          </a:p>
          <a:p>
            <a:pPr algn="just" eaLnBrk="1" hangingPunct="1">
              <a:lnSpc>
                <a:spcPct val="80000"/>
              </a:lnSpc>
              <a:spcBef>
                <a:spcPct val="20000"/>
              </a:spcBef>
              <a:defRPr/>
            </a:pPr>
            <a:r>
              <a:rPr lang="en-US" sz="2800" dirty="0" smtClean="0">
                <a:solidFill>
                  <a:schemeClr val="accent5">
                    <a:lumMod val="50000"/>
                  </a:schemeClr>
                </a:solidFill>
                <a:latin typeface="Bahnschrift Light Condensed" panose="020B0502040204020203" pitchFamily="34" charset="0"/>
                <a:cs typeface="Times New Roman" panose="02020603050405020304" pitchFamily="18" charset="0"/>
              </a:rPr>
              <a:t>“</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Vận</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động</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là</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thuộc</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tính</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cố</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hữu</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của</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vật</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chất</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là</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phương</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thức</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tồn</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tại</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của</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vật</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 </a:t>
            </a:r>
            <a:r>
              <a:rPr lang="en-US" sz="2800" dirty="0" err="1">
                <a:solidFill>
                  <a:schemeClr val="accent5">
                    <a:lumMod val="50000"/>
                  </a:schemeClr>
                </a:solidFill>
                <a:latin typeface="Bahnschrift Light Condensed" panose="020B0502040204020203" pitchFamily="34" charset="0"/>
                <a:cs typeface="Times New Roman" panose="02020603050405020304" pitchFamily="18" charset="0"/>
              </a:rPr>
              <a:t>chất</a:t>
            </a:r>
            <a:r>
              <a:rPr lang="en-US" sz="2800" dirty="0">
                <a:solidFill>
                  <a:schemeClr val="accent5">
                    <a:lumMod val="50000"/>
                  </a:schemeClr>
                </a:solidFill>
                <a:latin typeface="Bahnschrift Light Condensed" panose="020B0502040204020203" pitchFamily="34" charset="0"/>
                <a:cs typeface="Times New Roman" panose="02020603050405020304" pitchFamily="18" charset="0"/>
              </a:rPr>
              <a:t>”.</a:t>
            </a:r>
            <a:r>
              <a:rPr lang="en-US" sz="2800" dirty="0">
                <a:solidFill>
                  <a:schemeClr val="accent5">
                    <a:lumMod val="50000"/>
                  </a:schemeClr>
                </a:solidFill>
                <a:latin typeface="Bahnschrift Light Condensed" panose="020B0502040204020203" pitchFamily="34" charset="0"/>
              </a:rPr>
              <a:t> </a:t>
            </a:r>
          </a:p>
          <a:p>
            <a:pPr marL="342900" indent="-342900" algn="r" eaLnBrk="1" hangingPunct="1">
              <a:lnSpc>
                <a:spcPct val="80000"/>
              </a:lnSpc>
              <a:spcBef>
                <a:spcPct val="20000"/>
              </a:spcBef>
              <a:defRPr/>
            </a:pPr>
            <a:r>
              <a:rPr lang="en-US" sz="2800" dirty="0" smtClean="0">
                <a:solidFill>
                  <a:srgbClr val="333399"/>
                </a:solidFill>
                <a:latin typeface="Bahnschrift Light Condensed" panose="020B0502040204020203" pitchFamily="34" charset="0"/>
                <a:hlinkClick r:id="" action="ppaction://noaction"/>
              </a:rPr>
              <a:t>C. </a:t>
            </a:r>
            <a:r>
              <a:rPr lang="en-US" sz="2800" dirty="0" err="1" smtClean="0">
                <a:solidFill>
                  <a:srgbClr val="333399"/>
                </a:solidFill>
                <a:latin typeface="Bahnschrift Light Condensed" panose="020B0502040204020203" pitchFamily="34" charset="0"/>
                <a:hlinkClick r:id="" action="ppaction://noaction"/>
              </a:rPr>
              <a:t>Mác</a:t>
            </a:r>
            <a:r>
              <a:rPr lang="en-US" sz="2800" dirty="0" smtClean="0">
                <a:solidFill>
                  <a:srgbClr val="333399"/>
                </a:solidFill>
                <a:latin typeface="Bahnschrift Light Condensed" panose="020B0502040204020203" pitchFamily="34" charset="0"/>
                <a:hlinkClick r:id="" action="ppaction://noaction"/>
              </a:rPr>
              <a:t> </a:t>
            </a:r>
            <a:r>
              <a:rPr lang="en-US" sz="2800" dirty="0" err="1" smtClean="0">
                <a:solidFill>
                  <a:srgbClr val="333399"/>
                </a:solidFill>
                <a:latin typeface="Bahnschrift Light Condensed" panose="020B0502040204020203" pitchFamily="34" charset="0"/>
                <a:hlinkClick r:id="" action="ppaction://noaction"/>
              </a:rPr>
              <a:t>và</a:t>
            </a:r>
            <a:r>
              <a:rPr lang="en-US" sz="2800" dirty="0" smtClean="0">
                <a:solidFill>
                  <a:srgbClr val="333399"/>
                </a:solidFill>
                <a:latin typeface="Bahnschrift Light Condensed" panose="020B0502040204020203" pitchFamily="34" charset="0"/>
                <a:hlinkClick r:id="" action="ppaction://noaction"/>
              </a:rPr>
              <a:t> Ph. </a:t>
            </a:r>
            <a:r>
              <a:rPr lang="en-US" sz="2800" dirty="0" err="1" smtClean="0">
                <a:solidFill>
                  <a:srgbClr val="333399"/>
                </a:solidFill>
                <a:latin typeface="Bahnschrift Light Condensed" panose="020B0502040204020203" pitchFamily="34" charset="0"/>
                <a:hlinkClick r:id="" action="ppaction://noaction"/>
              </a:rPr>
              <a:t>Ăngghen</a:t>
            </a:r>
            <a:r>
              <a:rPr lang="en-US" sz="2800" dirty="0" smtClean="0">
                <a:solidFill>
                  <a:srgbClr val="FF0000"/>
                </a:solidFill>
                <a:latin typeface="Bahnschrift Light Condensed" panose="020B0502040204020203" pitchFamily="34" charset="0"/>
                <a:hlinkClick r:id="" action="ppaction://noaction"/>
              </a:rPr>
              <a:t> </a:t>
            </a:r>
            <a:endParaRPr lang="en-US" sz="2800" dirty="0">
              <a:solidFill>
                <a:srgbClr val="FF0000"/>
              </a:solidFill>
              <a:latin typeface="Bahnschrift Light Condensed" panose="020B0502040204020203" pitchFamily="34" charset="0"/>
            </a:endParaRPr>
          </a:p>
          <a:p>
            <a:pPr marL="342900" indent="-342900" algn="r" eaLnBrk="1" hangingPunct="1">
              <a:lnSpc>
                <a:spcPct val="80000"/>
              </a:lnSpc>
              <a:spcBef>
                <a:spcPct val="20000"/>
              </a:spcBef>
              <a:defRPr/>
            </a:pPr>
            <a:r>
              <a:rPr lang="en-US" sz="2800" dirty="0" err="1" smtClean="0">
                <a:solidFill>
                  <a:srgbClr val="333399"/>
                </a:solidFill>
                <a:latin typeface="Bahnschrift Light Condensed" panose="020B0502040204020203" pitchFamily="34" charset="0"/>
              </a:rPr>
              <a:t>Toàn</a:t>
            </a:r>
            <a:r>
              <a:rPr lang="en-US" sz="2800" dirty="0" smtClean="0">
                <a:solidFill>
                  <a:srgbClr val="333399"/>
                </a:solidFill>
                <a:latin typeface="Bahnschrift Light Condensed" panose="020B0502040204020203" pitchFamily="34" charset="0"/>
              </a:rPr>
              <a:t> </a:t>
            </a:r>
            <a:r>
              <a:rPr lang="en-US" sz="2800" dirty="0" err="1" smtClean="0">
                <a:solidFill>
                  <a:srgbClr val="333399"/>
                </a:solidFill>
                <a:latin typeface="Bahnschrift Light Condensed" panose="020B0502040204020203" pitchFamily="34" charset="0"/>
              </a:rPr>
              <a:t>tập</a:t>
            </a:r>
            <a:r>
              <a:rPr lang="en-US" sz="2800" dirty="0" smtClean="0">
                <a:solidFill>
                  <a:srgbClr val="333399"/>
                </a:solidFill>
                <a:latin typeface="Bahnschrift Light Condensed" panose="020B0502040204020203" pitchFamily="34" charset="0"/>
              </a:rPr>
              <a:t>, NXB </a:t>
            </a:r>
            <a:r>
              <a:rPr lang="en-US" sz="2800" dirty="0" err="1" smtClean="0">
                <a:solidFill>
                  <a:srgbClr val="333399"/>
                </a:solidFill>
                <a:latin typeface="Bahnschrift Light Condensed" panose="020B0502040204020203" pitchFamily="34" charset="0"/>
              </a:rPr>
              <a:t>Quốc</a:t>
            </a:r>
            <a:r>
              <a:rPr lang="en-US" sz="2800" dirty="0" smtClean="0">
                <a:solidFill>
                  <a:srgbClr val="333399"/>
                </a:solidFill>
                <a:latin typeface="Bahnschrift Light Condensed" panose="020B0502040204020203" pitchFamily="34" charset="0"/>
              </a:rPr>
              <a:t> </a:t>
            </a:r>
            <a:r>
              <a:rPr lang="en-US" sz="2800" dirty="0" err="1">
                <a:solidFill>
                  <a:srgbClr val="333399"/>
                </a:solidFill>
                <a:latin typeface="Bahnschrift Light Condensed" panose="020B0502040204020203" pitchFamily="34" charset="0"/>
              </a:rPr>
              <a:t>g</a:t>
            </a:r>
            <a:r>
              <a:rPr lang="en-US" sz="2800" dirty="0" err="1" smtClean="0">
                <a:solidFill>
                  <a:srgbClr val="333399"/>
                </a:solidFill>
                <a:latin typeface="Bahnschrift Light Condensed" panose="020B0502040204020203" pitchFamily="34" charset="0"/>
              </a:rPr>
              <a:t>ia</a:t>
            </a:r>
            <a:r>
              <a:rPr lang="en-US" sz="2800" dirty="0" smtClean="0">
                <a:solidFill>
                  <a:srgbClr val="333399"/>
                </a:solidFill>
                <a:latin typeface="Bahnschrift Light Condensed" panose="020B0502040204020203" pitchFamily="34" charset="0"/>
              </a:rPr>
              <a:t> </a:t>
            </a:r>
            <a:r>
              <a:rPr lang="en-US" sz="2800" dirty="0" err="1" smtClean="0">
                <a:solidFill>
                  <a:srgbClr val="333399"/>
                </a:solidFill>
                <a:latin typeface="Bahnschrift Light Condensed" panose="020B0502040204020203" pitchFamily="34" charset="0"/>
              </a:rPr>
              <a:t>Sự</a:t>
            </a:r>
            <a:r>
              <a:rPr lang="en-US" sz="2800" dirty="0" smtClean="0">
                <a:solidFill>
                  <a:srgbClr val="333399"/>
                </a:solidFill>
                <a:latin typeface="Bahnschrift Light Condensed" panose="020B0502040204020203" pitchFamily="34" charset="0"/>
              </a:rPr>
              <a:t> </a:t>
            </a:r>
            <a:r>
              <a:rPr lang="en-US" sz="2800" dirty="0" err="1" smtClean="0">
                <a:solidFill>
                  <a:srgbClr val="333399"/>
                </a:solidFill>
                <a:latin typeface="Bahnschrift Light Condensed" panose="020B0502040204020203" pitchFamily="34" charset="0"/>
              </a:rPr>
              <a:t>thật</a:t>
            </a:r>
            <a:r>
              <a:rPr lang="en-US" sz="2800" dirty="0" smtClean="0">
                <a:solidFill>
                  <a:srgbClr val="333399"/>
                </a:solidFill>
                <a:latin typeface="Bahnschrift Light Condensed" panose="020B0502040204020203" pitchFamily="34" charset="0"/>
              </a:rPr>
              <a:t>, </a:t>
            </a:r>
            <a:endParaRPr lang="en-US" sz="2800" dirty="0">
              <a:solidFill>
                <a:srgbClr val="333399"/>
              </a:solidFill>
              <a:latin typeface="Bahnschrift Light Condensed" panose="020B0502040204020203" pitchFamily="34" charset="0"/>
            </a:endParaRPr>
          </a:p>
          <a:p>
            <a:pPr marL="342900" indent="-342900" algn="r" eaLnBrk="1" hangingPunct="1">
              <a:lnSpc>
                <a:spcPct val="80000"/>
              </a:lnSpc>
              <a:spcBef>
                <a:spcPct val="20000"/>
              </a:spcBef>
              <a:defRPr/>
            </a:pPr>
            <a:r>
              <a:rPr lang="en-US" sz="2800" dirty="0" err="1" smtClean="0">
                <a:solidFill>
                  <a:srgbClr val="333399"/>
                </a:solidFill>
                <a:latin typeface="Bahnschrift Light Condensed" panose="020B0502040204020203" pitchFamily="34" charset="0"/>
              </a:rPr>
              <a:t>Hà</a:t>
            </a:r>
            <a:r>
              <a:rPr lang="en-US" sz="2800" dirty="0" smtClean="0">
                <a:solidFill>
                  <a:srgbClr val="333399"/>
                </a:solidFill>
                <a:latin typeface="Bahnschrift Light Condensed" panose="020B0502040204020203" pitchFamily="34" charset="0"/>
              </a:rPr>
              <a:t> </a:t>
            </a:r>
            <a:r>
              <a:rPr lang="en-US" sz="2800" dirty="0" err="1" smtClean="0">
                <a:solidFill>
                  <a:srgbClr val="333399"/>
                </a:solidFill>
                <a:latin typeface="Bahnschrift Light Condensed" panose="020B0502040204020203" pitchFamily="34" charset="0"/>
              </a:rPr>
              <a:t>Nội</a:t>
            </a:r>
            <a:r>
              <a:rPr lang="en-US" sz="2800" dirty="0" smtClean="0">
                <a:solidFill>
                  <a:srgbClr val="333399"/>
                </a:solidFill>
                <a:latin typeface="Bahnschrift Light Condensed" panose="020B0502040204020203" pitchFamily="34" charset="0"/>
              </a:rPr>
              <a:t>, </a:t>
            </a:r>
            <a:r>
              <a:rPr lang="en-US" sz="2800" dirty="0">
                <a:solidFill>
                  <a:srgbClr val="333399"/>
                </a:solidFill>
                <a:latin typeface="Bahnschrift Light Condensed" panose="020B0502040204020203" pitchFamily="34" charset="0"/>
              </a:rPr>
              <a:t>1994, t.20, tr. 519 v</a:t>
            </a:r>
            <a:r>
              <a:rPr lang="vi-VN" sz="2800" dirty="0">
                <a:solidFill>
                  <a:srgbClr val="333399"/>
                </a:solidFill>
                <a:latin typeface="Bahnschrift Light Condensed" panose="020B0502040204020203" pitchFamily="34" charset="0"/>
              </a:rPr>
              <a:t>à</a:t>
            </a:r>
            <a:r>
              <a:rPr lang="en-US" sz="2800" dirty="0">
                <a:solidFill>
                  <a:srgbClr val="333399"/>
                </a:solidFill>
                <a:latin typeface="Bahnschrift Light Condensed" panose="020B0502040204020203" pitchFamily="34" charset="0"/>
              </a:rPr>
              <a:t> 89.</a:t>
            </a:r>
            <a:endParaRPr lang="vi-VN" sz="2800" dirty="0">
              <a:solidFill>
                <a:srgbClr val="333399"/>
              </a:solidFill>
              <a:latin typeface="Bahnschrift Light Condensed" panose="020B0502040204020203" pitchFamily="34" charset="0"/>
            </a:endParaRPr>
          </a:p>
        </p:txBody>
      </p:sp>
      <p:pic>
        <p:nvPicPr>
          <p:cNvPr id="4" name="Picture 3"/>
          <p:cNvPicPr>
            <a:picLocks noChangeAspect="1"/>
          </p:cNvPicPr>
          <p:nvPr/>
        </p:nvPicPr>
        <p:blipFill>
          <a:blip r:embed="rId4"/>
          <a:stretch>
            <a:fillRect/>
          </a:stretch>
        </p:blipFill>
        <p:spPr>
          <a:xfrm>
            <a:off x="8415394" y="2365425"/>
            <a:ext cx="2743200" cy="3918588"/>
          </a:xfrm>
          <a:prstGeom prst="rect">
            <a:avLst/>
          </a:prstGeom>
        </p:spPr>
      </p:pic>
    </p:spTree>
    <p:extLst>
      <p:ext uri="{BB962C8B-B14F-4D97-AF65-F5344CB8AC3E}">
        <p14:creationId xmlns:p14="http://schemas.microsoft.com/office/powerpoint/2010/main" val="2469256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55D8A8-5E1B-46CA-A105-D557A7B870D6}"/>
              </a:ext>
            </a:extLst>
          </p:cNvPr>
          <p:cNvSpPr txBox="1"/>
          <p:nvPr/>
        </p:nvSpPr>
        <p:spPr>
          <a:xfrm>
            <a:off x="739900" y="-211532"/>
            <a:ext cx="11139854" cy="2116856"/>
          </a:xfrm>
          <a:prstGeom prst="ellipse">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err="1">
                <a:ln>
                  <a:noFill/>
                </a:ln>
                <a:solidFill>
                  <a:srgbClr val="FFFFFF"/>
                </a:solidFill>
                <a:effectLst/>
                <a:uLnTx/>
                <a:uFillTx/>
                <a:latin typeface="Bahnschrift Light Condensed" panose="020B0502040204020203" pitchFamily="34" charset="0"/>
              </a:rPr>
              <a:t>Các</a:t>
            </a:r>
            <a:r>
              <a:rPr kumimoji="0" lang="en-US" sz="4000" b="1" i="0" u="none" strike="noStrike" kern="1200" cap="none" spc="0" normalizeH="0" baseline="0" noProof="0" dirty="0">
                <a:ln>
                  <a:noFill/>
                </a:ln>
                <a:solidFill>
                  <a:srgbClr val="FFFFFF"/>
                </a:solidFill>
                <a:effectLst/>
                <a:uLnTx/>
                <a:uFillTx/>
                <a:latin typeface="Bahnschrift Light Condensed" panose="020B0502040204020203" pitchFamily="34" charset="0"/>
              </a:rPr>
              <a:t> </a:t>
            </a:r>
            <a:r>
              <a:rPr kumimoji="0" lang="en-US" sz="4000" b="1" i="0" u="none" strike="noStrike" kern="1200" cap="none" spc="0" normalizeH="0" baseline="0" noProof="0" dirty="0" err="1">
                <a:ln>
                  <a:noFill/>
                </a:ln>
                <a:solidFill>
                  <a:srgbClr val="FFFFFF"/>
                </a:solidFill>
                <a:effectLst/>
                <a:uLnTx/>
                <a:uFillTx/>
                <a:latin typeface="Bahnschrift Light Condensed" panose="020B0502040204020203" pitchFamily="34" charset="0"/>
              </a:rPr>
              <a:t>hình</a:t>
            </a:r>
            <a:r>
              <a:rPr kumimoji="0" lang="en-US" sz="4000" b="1" i="0" u="none" strike="noStrike" kern="1200" cap="none" spc="0" normalizeH="0" baseline="0" noProof="0" dirty="0">
                <a:ln>
                  <a:noFill/>
                </a:ln>
                <a:solidFill>
                  <a:srgbClr val="FFFFFF"/>
                </a:solidFill>
                <a:effectLst/>
                <a:uLnTx/>
                <a:uFillTx/>
                <a:latin typeface="Bahnschrift Light Condensed" panose="020B0502040204020203" pitchFamily="34" charset="0"/>
              </a:rPr>
              <a:t> </a:t>
            </a:r>
            <a:r>
              <a:rPr kumimoji="0" lang="en-US" sz="4000" b="1" i="0" u="none" strike="noStrike" kern="1200" cap="none" spc="0" normalizeH="0" baseline="0" noProof="0" dirty="0" err="1">
                <a:ln>
                  <a:noFill/>
                </a:ln>
                <a:solidFill>
                  <a:srgbClr val="FFFFFF"/>
                </a:solidFill>
                <a:effectLst/>
                <a:uLnTx/>
                <a:uFillTx/>
                <a:latin typeface="Bahnschrift Light Condensed" panose="020B0502040204020203" pitchFamily="34" charset="0"/>
              </a:rPr>
              <a:t>thức</a:t>
            </a:r>
            <a:r>
              <a:rPr kumimoji="0" lang="en-US" sz="4000" b="1" i="0" u="none" strike="noStrike" kern="1200" cap="none" spc="0" normalizeH="0" baseline="0" noProof="0" dirty="0">
                <a:ln>
                  <a:noFill/>
                </a:ln>
                <a:solidFill>
                  <a:srgbClr val="FFFFFF"/>
                </a:solidFill>
                <a:effectLst/>
                <a:uLnTx/>
                <a:uFillTx/>
                <a:latin typeface="Bahnschrift Light Condensed" panose="020B0502040204020203" pitchFamily="34" charset="0"/>
              </a:rPr>
              <a:t> </a:t>
            </a:r>
            <a:r>
              <a:rPr kumimoji="0" lang="en-US" sz="4000" b="1" i="0" u="none" strike="noStrike" kern="1200" cap="none" spc="0" normalizeH="0" baseline="0" noProof="0" dirty="0" err="1">
                <a:ln>
                  <a:noFill/>
                </a:ln>
                <a:solidFill>
                  <a:srgbClr val="FFFFFF"/>
                </a:solidFill>
                <a:effectLst/>
                <a:uLnTx/>
                <a:uFillTx/>
                <a:latin typeface="Bahnschrift Light Condensed" panose="020B0502040204020203" pitchFamily="34" charset="0"/>
              </a:rPr>
              <a:t>vận</a:t>
            </a:r>
            <a:r>
              <a:rPr kumimoji="0" lang="en-US" sz="4000" b="1" i="0" u="none" strike="noStrike" kern="1200" cap="none" spc="0" normalizeH="0" baseline="0" noProof="0" dirty="0">
                <a:ln>
                  <a:noFill/>
                </a:ln>
                <a:solidFill>
                  <a:srgbClr val="FFFFFF"/>
                </a:solidFill>
                <a:effectLst/>
                <a:uLnTx/>
                <a:uFillTx/>
                <a:latin typeface="Bahnschrift Light Condensed" panose="020B0502040204020203" pitchFamily="34" charset="0"/>
              </a:rPr>
              <a:t> </a:t>
            </a:r>
            <a:r>
              <a:rPr kumimoji="0" lang="en-US" sz="4000" b="1" i="0" u="none" strike="noStrike" kern="1200" cap="none" spc="0" normalizeH="0" baseline="0" noProof="0" dirty="0" err="1">
                <a:ln>
                  <a:noFill/>
                </a:ln>
                <a:solidFill>
                  <a:srgbClr val="FFFFFF"/>
                </a:solidFill>
                <a:effectLst/>
                <a:uLnTx/>
                <a:uFillTx/>
                <a:latin typeface="Bahnschrift Light Condensed" panose="020B0502040204020203" pitchFamily="34" charset="0"/>
              </a:rPr>
              <a:t>động</a:t>
            </a:r>
            <a:r>
              <a:rPr kumimoji="0" lang="en-US" sz="4000" b="1" i="0" u="none" strike="noStrike" kern="1200" cap="none" spc="0" normalizeH="0" baseline="0" noProof="0" dirty="0">
                <a:ln>
                  <a:noFill/>
                </a:ln>
                <a:solidFill>
                  <a:srgbClr val="FFFFFF"/>
                </a:solidFill>
                <a:effectLst/>
                <a:uLnTx/>
                <a:uFillTx/>
                <a:latin typeface="Bahnschrift Light Condensed" panose="020B0502040204020203" pitchFamily="34" charset="0"/>
              </a:rPr>
              <a:t> </a:t>
            </a:r>
            <a:r>
              <a:rPr kumimoji="0" lang="en-US" sz="4000" b="1" i="0" u="none" strike="noStrike" kern="1200" cap="none" spc="0" normalizeH="0" baseline="0" noProof="0" dirty="0" err="1">
                <a:ln>
                  <a:noFill/>
                </a:ln>
                <a:solidFill>
                  <a:srgbClr val="FFFFFF"/>
                </a:solidFill>
                <a:effectLst/>
                <a:uLnTx/>
                <a:uFillTx/>
                <a:latin typeface="Bahnschrift Light Condensed" panose="020B0502040204020203" pitchFamily="34" charset="0"/>
              </a:rPr>
              <a:t>của</a:t>
            </a:r>
            <a:r>
              <a:rPr kumimoji="0" lang="en-US" sz="4000" b="1" i="0" u="none" strike="noStrike" kern="1200" cap="none" spc="0" normalizeH="0" baseline="0" noProof="0" dirty="0">
                <a:ln>
                  <a:noFill/>
                </a:ln>
                <a:solidFill>
                  <a:srgbClr val="FFFFFF"/>
                </a:solidFill>
                <a:effectLst/>
                <a:uLnTx/>
                <a:uFillTx/>
                <a:latin typeface="Bahnschrift Light Condensed" panose="020B0502040204020203" pitchFamily="34" charset="0"/>
              </a:rPr>
              <a:t> </a:t>
            </a:r>
            <a:r>
              <a:rPr kumimoji="0" lang="en-US" sz="4000" b="1" i="0" u="none" strike="noStrike" kern="1200" cap="none" spc="0" normalizeH="0" baseline="0" noProof="0" dirty="0" err="1">
                <a:ln>
                  <a:noFill/>
                </a:ln>
                <a:solidFill>
                  <a:srgbClr val="FFFFFF"/>
                </a:solidFill>
                <a:effectLst/>
                <a:uLnTx/>
                <a:uFillTx/>
                <a:latin typeface="Bahnschrift Light Condensed" panose="020B0502040204020203" pitchFamily="34" charset="0"/>
              </a:rPr>
              <a:t>vật</a:t>
            </a:r>
            <a:r>
              <a:rPr kumimoji="0" lang="en-US" sz="4000" b="1" i="0" u="none" strike="noStrike" kern="1200" cap="none" spc="0" normalizeH="0" baseline="0" noProof="0" dirty="0">
                <a:ln>
                  <a:noFill/>
                </a:ln>
                <a:solidFill>
                  <a:srgbClr val="FFFFFF"/>
                </a:solidFill>
                <a:effectLst/>
                <a:uLnTx/>
                <a:uFillTx/>
                <a:latin typeface="Bahnschrift Light Condensed" panose="020B0502040204020203" pitchFamily="34" charset="0"/>
              </a:rPr>
              <a:t> </a:t>
            </a:r>
            <a:r>
              <a:rPr kumimoji="0" lang="en-US" sz="4000" b="1" i="0" u="none" strike="noStrike" kern="1200" cap="none" spc="0" normalizeH="0" baseline="0" noProof="0" dirty="0" err="1" smtClean="0">
                <a:ln>
                  <a:noFill/>
                </a:ln>
                <a:solidFill>
                  <a:srgbClr val="FFFFFF"/>
                </a:solidFill>
                <a:effectLst/>
                <a:uLnTx/>
                <a:uFillTx/>
                <a:latin typeface="Bahnschrift Light Condensed" panose="020B0502040204020203" pitchFamily="34" charset="0"/>
              </a:rPr>
              <a:t>chất</a:t>
            </a:r>
            <a:endParaRPr kumimoji="0" lang="en-US" sz="4000" b="0" i="0" u="none" strike="noStrike" kern="1200" cap="none" spc="0" normalizeH="0" baseline="0" noProof="0" dirty="0">
              <a:ln>
                <a:noFill/>
              </a:ln>
              <a:solidFill>
                <a:srgbClr val="FFFFFF"/>
              </a:solidFill>
              <a:effectLst/>
              <a:uLnTx/>
              <a:uFillTx/>
              <a:latin typeface="Bahnschrift Light Condensed" panose="020B0502040204020203" pitchFamily="34" charset="0"/>
            </a:endParaRPr>
          </a:p>
        </p:txBody>
      </p:sp>
      <p:sp>
        <p:nvSpPr>
          <p:cNvPr id="63" name="TextBox 62">
            <a:extLst>
              <a:ext uri="{FF2B5EF4-FFF2-40B4-BE49-F238E27FC236}">
                <a16:creationId xmlns:a16="http://schemas.microsoft.com/office/drawing/2014/main" id="{BFE60A7F-1C75-4758-A5FF-5FB96ADF9765}"/>
              </a:ext>
            </a:extLst>
          </p:cNvPr>
          <p:cNvSpPr txBox="1"/>
          <p:nvPr/>
        </p:nvSpPr>
        <p:spPr>
          <a:xfrm>
            <a:off x="168166" y="2362091"/>
            <a:ext cx="5750556" cy="1807305"/>
          </a:xfrm>
          <a:prstGeom prst="ellipse">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Bahnschrift Light Condensed" panose="020B0502040204020203" pitchFamily="34" charset="0"/>
              </a:rPr>
              <a:t>VẬN</a:t>
            </a:r>
            <a:r>
              <a:rPr kumimoji="0" lang="en-US" sz="2800" b="1" i="0" u="none" strike="noStrike" kern="1200" cap="none" spc="0" normalizeH="0" baseline="0" noProof="0" dirty="0">
                <a:ln>
                  <a:noFill/>
                </a:ln>
                <a:solidFill>
                  <a:prstClr val="black"/>
                </a:solidFill>
                <a:effectLst/>
                <a:uLnTx/>
                <a:uFillTx/>
                <a:latin typeface="Bahnschrift Light Condensed" panose="020B0502040204020203" pitchFamily="34" charset="0"/>
              </a:rPr>
              <a:t> </a:t>
            </a:r>
            <a:r>
              <a:rPr kumimoji="0" lang="en-US" sz="2800" b="1" i="0" u="none" strike="noStrike" kern="1200" cap="none" spc="0" normalizeH="0" baseline="0" noProof="0" dirty="0" err="1">
                <a:ln>
                  <a:noFill/>
                </a:ln>
                <a:solidFill>
                  <a:prstClr val="black"/>
                </a:solidFill>
                <a:effectLst/>
                <a:uLnTx/>
                <a:uFillTx/>
                <a:latin typeface="Bahnschrift Light Condensed" panose="020B0502040204020203" pitchFamily="34" charset="0"/>
              </a:rPr>
              <a:t>ĐỘNG</a:t>
            </a:r>
            <a:r>
              <a:rPr kumimoji="0" lang="en-US" sz="2800" b="1" i="0" u="none" strike="noStrike" kern="1200" cap="none" spc="0" normalizeH="0" baseline="0" noProof="0" dirty="0">
                <a:ln>
                  <a:noFill/>
                </a:ln>
                <a:solidFill>
                  <a:prstClr val="black"/>
                </a:solidFill>
                <a:effectLst/>
                <a:uLnTx/>
                <a:uFillTx/>
                <a:latin typeface="Bahnschrift Light Condensed" panose="020B0502040204020203" pitchFamily="34" charset="0"/>
              </a:rPr>
              <a:t> </a:t>
            </a:r>
            <a:r>
              <a:rPr kumimoji="0" lang="en-US" sz="2800" b="1" i="0" u="none" strike="noStrike" kern="1200" cap="none" spc="0" normalizeH="0" baseline="0" noProof="0" dirty="0" err="1">
                <a:ln>
                  <a:noFill/>
                </a:ln>
                <a:solidFill>
                  <a:prstClr val="black"/>
                </a:solidFill>
                <a:effectLst/>
                <a:uLnTx/>
                <a:uFillTx/>
                <a:latin typeface="Bahnschrift Light Condensed" panose="020B0502040204020203" pitchFamily="34" charset="0"/>
              </a:rPr>
              <a:t>CƠ</a:t>
            </a:r>
            <a:r>
              <a:rPr kumimoji="0" lang="en-US" sz="2800" b="1" i="0" u="none" strike="noStrike" kern="1200" cap="none" spc="0" normalizeH="0" baseline="0" noProof="0" dirty="0">
                <a:ln>
                  <a:noFill/>
                </a:ln>
                <a:solidFill>
                  <a:prstClr val="black"/>
                </a:solidFill>
                <a:effectLst/>
                <a:uLnTx/>
                <a:uFillTx/>
                <a:latin typeface="Bahnschrift Light Condensed" panose="020B0502040204020203" pitchFamily="34" charset="0"/>
              </a:rPr>
              <a:t> </a:t>
            </a:r>
            <a:r>
              <a:rPr kumimoji="0" lang="en-US" sz="2800" b="1" i="0" u="none" strike="noStrike" kern="1200" cap="none" spc="0" normalizeH="0" baseline="0" noProof="0" dirty="0" err="1">
                <a:ln>
                  <a:noFill/>
                </a:ln>
                <a:solidFill>
                  <a:prstClr val="black"/>
                </a:solidFill>
                <a:effectLst/>
                <a:uLnTx/>
                <a:uFillTx/>
                <a:latin typeface="Bahnschrift Light Condensed" panose="020B0502040204020203" pitchFamily="34" charset="0"/>
              </a:rPr>
              <a:t>GIỚI</a:t>
            </a:r>
            <a:endParaRPr kumimoji="0" lang="en-US" sz="1800" b="0" i="0" u="none" strike="noStrike" kern="1200" cap="none" spc="0" normalizeH="0" baseline="0" noProof="0" dirty="0">
              <a:ln>
                <a:noFill/>
              </a:ln>
              <a:solidFill>
                <a:prstClr val="black"/>
              </a:solidFill>
              <a:effectLst/>
              <a:uLnTx/>
              <a:uFillTx/>
              <a:latin typeface="Bahnschrift Light Condensed" panose="020B0502040204020203" pitchFamily="34" charset="0"/>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Chuyển</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dịch</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vị</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trí</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của</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vật</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thể</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trong</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không</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gian</a:t>
            </a:r>
            <a:endPar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endParaRP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3700" b="1" i="0" u="none" strike="noStrike" kern="1200" cap="none" spc="0" normalizeH="0" baseline="0" noProof="0" dirty="0">
              <a:ln>
                <a:noFill/>
              </a:ln>
              <a:solidFill>
                <a:prstClr val="black"/>
              </a:solidFill>
              <a:effectLst/>
              <a:uLnTx/>
              <a:uFillTx/>
              <a:latin typeface="Calibri "/>
              <a:ea typeface="+mn-ea"/>
              <a:cs typeface="Calibri Light"/>
            </a:endParaRPr>
          </a:p>
        </p:txBody>
      </p:sp>
      <p:sp>
        <p:nvSpPr>
          <p:cNvPr id="3" name="TextBox 2">
            <a:extLst>
              <a:ext uri="{FF2B5EF4-FFF2-40B4-BE49-F238E27FC236}">
                <a16:creationId xmlns:a16="http://schemas.microsoft.com/office/drawing/2014/main" id="{5CF0E162-7EDF-49BD-8D66-2A6A3B6BC3E8}"/>
              </a:ext>
            </a:extLst>
          </p:cNvPr>
          <p:cNvSpPr txBox="1"/>
          <p:nvPr/>
        </p:nvSpPr>
        <p:spPr>
          <a:xfrm>
            <a:off x="6498771" y="2359572"/>
            <a:ext cx="5553964" cy="14157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Bahnschrift Light Condensed" panose="020B0502040204020203" pitchFamily="34" charset="0"/>
                <a:cs typeface="Segoe UI"/>
              </a:rPr>
              <a:t>VẬN ĐỘNG VẬT LÝ</a:t>
            </a:r>
            <a:r>
              <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cs typeface="Segoe UI"/>
              </a:rPr>
              <a:t>​</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Segoe UI"/>
              </a:rPr>
              <a:t>Qúa</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Segoe UI"/>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Segoe UI"/>
              </a:rPr>
              <a:t>trình</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Segoe UI"/>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Segoe UI"/>
              </a:rPr>
              <a:t>biến</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Segoe UI"/>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Segoe UI"/>
              </a:rPr>
              <a:t>đổi</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Segoe UI"/>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Segoe UI"/>
              </a:rPr>
              <a:t>của</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Segoe UI"/>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Segoe UI"/>
              </a:rPr>
              <a:t>nhiệt</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Segoe UI"/>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Segoe UI"/>
              </a:rPr>
              <a:t>điện</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Segoe UI"/>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Segoe UI"/>
              </a:rPr>
              <a:t>trường</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Segoe UI"/>
              </a:rPr>
              <a:t>, </a:t>
            </a:r>
            <a:endParaRPr kumimoji="0" lang="en-US" sz="2400" b="0" i="0" u="none" strike="noStrike" kern="1200" cap="none" spc="0" normalizeH="0" baseline="0" noProof="0" dirty="0" smtClean="0">
              <a:ln>
                <a:noFill/>
              </a:ln>
              <a:solidFill>
                <a:prstClr val="black"/>
              </a:solidFill>
              <a:effectLst/>
              <a:uLnTx/>
              <a:uFillTx/>
              <a:latin typeface="Bahnschrift Light Condensed" panose="020B0502040204020203" pitchFamily="34" charset="0"/>
              <a:cs typeface="Segoe UI"/>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err="1" smtClean="0">
                <a:ln>
                  <a:noFill/>
                </a:ln>
                <a:solidFill>
                  <a:prstClr val="black"/>
                </a:solidFill>
                <a:effectLst/>
                <a:uLnTx/>
                <a:uFillTx/>
                <a:latin typeface="Bahnschrift Light Condensed" panose="020B0502040204020203" pitchFamily="34" charset="0"/>
                <a:cs typeface="Segoe UI"/>
              </a:rPr>
              <a:t>các</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Segoe UI"/>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Segoe UI"/>
              </a:rPr>
              <a:t>hạt</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Segoe UI"/>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Segoe UI"/>
              </a:rPr>
              <a:t>cơ</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Segoe UI"/>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Segoe UI"/>
              </a:rPr>
              <a:t>bản</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Segoe UI"/>
              </a:rPr>
              <a:t>....</a:t>
            </a:r>
          </a:p>
        </p:txBody>
      </p:sp>
      <p:pic>
        <p:nvPicPr>
          <p:cNvPr id="9" name="Picture 9">
            <a:extLst>
              <a:ext uri="{FF2B5EF4-FFF2-40B4-BE49-F238E27FC236}">
                <a16:creationId xmlns:a16="http://schemas.microsoft.com/office/drawing/2014/main" id="{55CCCA8D-A80E-4F8F-A08F-86EE8595955F}"/>
              </a:ext>
            </a:extLst>
          </p:cNvPr>
          <p:cNvPicPr>
            <a:picLocks noChangeAspect="1"/>
          </p:cNvPicPr>
          <p:nvPr/>
        </p:nvPicPr>
        <p:blipFill>
          <a:blip r:embed="rId3"/>
          <a:stretch>
            <a:fillRect/>
          </a:stretch>
        </p:blipFill>
        <p:spPr>
          <a:xfrm>
            <a:off x="1006366" y="3697194"/>
            <a:ext cx="4648200" cy="2445922"/>
          </a:xfrm>
          <a:prstGeom prst="rect">
            <a:avLst/>
          </a:prstGeom>
        </p:spPr>
      </p:pic>
      <p:pic>
        <p:nvPicPr>
          <p:cNvPr id="10" name="Picture 10">
            <a:extLst>
              <a:ext uri="{FF2B5EF4-FFF2-40B4-BE49-F238E27FC236}">
                <a16:creationId xmlns:a16="http://schemas.microsoft.com/office/drawing/2014/main" id="{88E0FAB3-9C53-43A0-9ADA-EB5C2384D929}"/>
              </a:ext>
            </a:extLst>
          </p:cNvPr>
          <p:cNvPicPr>
            <a:picLocks noChangeAspect="1"/>
          </p:cNvPicPr>
          <p:nvPr/>
        </p:nvPicPr>
        <p:blipFill>
          <a:blip r:embed="rId4"/>
          <a:stretch>
            <a:fillRect/>
          </a:stretch>
        </p:blipFill>
        <p:spPr>
          <a:xfrm>
            <a:off x="7680435" y="3960074"/>
            <a:ext cx="3019096" cy="2433185"/>
          </a:xfrm>
          <a:prstGeom prst="rect">
            <a:avLst/>
          </a:prstGeom>
        </p:spPr>
      </p:pic>
      <p:grpSp>
        <p:nvGrpSpPr>
          <p:cNvPr id="8" name="Group 7"/>
          <p:cNvGrpSpPr/>
          <p:nvPr/>
        </p:nvGrpSpPr>
        <p:grpSpPr>
          <a:xfrm>
            <a:off x="6186990" y="2456941"/>
            <a:ext cx="47625" cy="3686175"/>
            <a:chOff x="6096000" y="2464421"/>
            <a:chExt cx="47625" cy="3686175"/>
          </a:xfrm>
        </p:grpSpPr>
        <p:cxnSp>
          <p:nvCxnSpPr>
            <p:cNvPr id="7" name="Straight Connector 6"/>
            <p:cNvCxnSpPr/>
            <p:nvPr/>
          </p:nvCxnSpPr>
          <p:spPr>
            <a:xfrm>
              <a:off x="6096000" y="2464421"/>
              <a:ext cx="0" cy="3686175"/>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143625" y="2464421"/>
              <a:ext cx="0" cy="3686175"/>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685271" y="270940"/>
            <a:ext cx="10752755" cy="797574"/>
          </a:xfrm>
          <a:prstGeom prst="rect">
            <a:avLst/>
          </a:prstGeom>
          <a:solidFill>
            <a:srgbClr val="2D31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smtClean="0">
                <a:solidFill>
                  <a:schemeClr val="bg1"/>
                </a:solidFill>
                <a:latin typeface="Bahnschrift Light Condensed" panose="020B0502040204020203" pitchFamily="34" charset="0"/>
              </a:rPr>
              <a:t>CÁC HÌNH THỨC VẬN ĐỘNG CỦA VẬT CHẤT</a:t>
            </a:r>
            <a:endParaRPr kumimoji="0" lang="en-US" sz="3200" b="1" i="0" u="none" strike="noStrike" kern="1200" cap="none" spc="0" normalizeH="0" baseline="0" noProof="0" dirty="0">
              <a:ln>
                <a:noFill/>
              </a:ln>
              <a:solidFill>
                <a:schemeClr val="bg1"/>
              </a:solidFill>
              <a:effectLst/>
              <a:uLnTx/>
              <a:uFillTx/>
              <a:latin typeface="Bahnschrift Light Condensed" panose="020B0502040204020203" pitchFamily="34" charset="0"/>
            </a:endParaRPr>
          </a:p>
        </p:txBody>
      </p:sp>
    </p:spTree>
    <p:extLst>
      <p:ext uri="{BB962C8B-B14F-4D97-AF65-F5344CB8AC3E}">
        <p14:creationId xmlns:p14="http://schemas.microsoft.com/office/powerpoint/2010/main" val="1177474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3"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BFE60A7F-1C75-4758-A5FF-5FB96ADF9765}"/>
              </a:ext>
            </a:extLst>
          </p:cNvPr>
          <p:cNvSpPr txBox="1"/>
          <p:nvPr/>
        </p:nvSpPr>
        <p:spPr>
          <a:xfrm>
            <a:off x="168166" y="2362091"/>
            <a:ext cx="5750556" cy="1807305"/>
          </a:xfrm>
          <a:prstGeom prst="ellipse">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Bahnschrift Light Condensed" panose="020B0502040204020203" pitchFamily="34" charset="0"/>
              </a:rPr>
              <a:t>VẬN</a:t>
            </a:r>
            <a:r>
              <a:rPr kumimoji="0" lang="en-US" sz="2800" b="1" i="0" u="none" strike="noStrike" kern="1200" cap="none" spc="0" normalizeH="0" baseline="0" noProof="0" dirty="0">
                <a:ln>
                  <a:noFill/>
                </a:ln>
                <a:solidFill>
                  <a:prstClr val="black"/>
                </a:solidFill>
                <a:effectLst/>
                <a:uLnTx/>
                <a:uFillTx/>
                <a:latin typeface="Bahnschrift Light Condensed" panose="020B0502040204020203" pitchFamily="34" charset="0"/>
              </a:rPr>
              <a:t> </a:t>
            </a:r>
            <a:r>
              <a:rPr kumimoji="0" lang="en-US" sz="2800" b="1" i="0" u="none" strike="noStrike" kern="1200" cap="none" spc="0" normalizeH="0" baseline="0" noProof="0" dirty="0" err="1">
                <a:ln>
                  <a:noFill/>
                </a:ln>
                <a:solidFill>
                  <a:prstClr val="black"/>
                </a:solidFill>
                <a:effectLst/>
                <a:uLnTx/>
                <a:uFillTx/>
                <a:latin typeface="Bahnschrift Light Condensed" panose="020B0502040204020203" pitchFamily="34" charset="0"/>
              </a:rPr>
              <a:t>ĐỘNG</a:t>
            </a:r>
            <a:r>
              <a:rPr kumimoji="0" lang="en-US" sz="2800" b="1" i="0" u="none" strike="noStrike" kern="1200" cap="none" spc="0" normalizeH="0" baseline="0" noProof="0" dirty="0">
                <a:ln>
                  <a:noFill/>
                </a:ln>
                <a:solidFill>
                  <a:prstClr val="black"/>
                </a:solidFill>
                <a:effectLst/>
                <a:uLnTx/>
                <a:uFillTx/>
                <a:latin typeface="Bahnschrift Light Condensed" panose="020B0502040204020203" pitchFamily="34" charset="0"/>
              </a:rPr>
              <a:t> </a:t>
            </a:r>
            <a:r>
              <a:rPr kumimoji="0" lang="en-US" sz="2800" b="1" i="0" u="none" strike="noStrike" kern="1200" cap="none" spc="0" normalizeH="0" baseline="0" noProof="0" dirty="0" err="1">
                <a:ln>
                  <a:noFill/>
                </a:ln>
                <a:solidFill>
                  <a:prstClr val="black"/>
                </a:solidFill>
                <a:effectLst/>
                <a:uLnTx/>
                <a:uFillTx/>
                <a:latin typeface="Bahnschrift Light Condensed" panose="020B0502040204020203" pitchFamily="34" charset="0"/>
              </a:rPr>
              <a:t>HÓA</a:t>
            </a:r>
            <a:r>
              <a:rPr kumimoji="0" lang="en-US" sz="2800" b="1" i="0" u="none" strike="noStrike" kern="1200" cap="none" spc="0" normalizeH="0" baseline="0" noProof="0" dirty="0">
                <a:ln>
                  <a:noFill/>
                </a:ln>
                <a:solidFill>
                  <a:prstClr val="black"/>
                </a:solidFill>
                <a:effectLst/>
                <a:uLnTx/>
                <a:uFillTx/>
                <a:latin typeface="Bahnschrift Light Condensed" panose="020B0502040204020203" pitchFamily="34" charset="0"/>
              </a:rPr>
              <a:t> </a:t>
            </a:r>
            <a:r>
              <a:rPr kumimoji="0" lang="en-US" sz="2800" b="1" i="0" u="none" strike="noStrike" kern="1200" cap="none" spc="0" normalizeH="0" baseline="0" noProof="0" dirty="0" err="1">
                <a:ln>
                  <a:noFill/>
                </a:ln>
                <a:solidFill>
                  <a:prstClr val="black"/>
                </a:solidFill>
                <a:effectLst/>
                <a:uLnTx/>
                <a:uFillTx/>
                <a:latin typeface="Bahnschrift Light Condensed" panose="020B0502040204020203" pitchFamily="34" charset="0"/>
              </a:rPr>
              <a:t>HỌC</a:t>
            </a:r>
            <a:endParaRPr kumimoji="0" lang="en-US" sz="1800" b="0" i="0" u="none" strike="noStrike" kern="1200" cap="none" spc="0" normalizeH="0" baseline="0" noProof="0" dirty="0">
              <a:ln>
                <a:noFill/>
              </a:ln>
              <a:solidFill>
                <a:prstClr val="black"/>
              </a:solidFill>
              <a:effectLst/>
              <a:uLnTx/>
              <a:uFillTx/>
              <a:latin typeface="Bahnschrift Light Condensed" panose="020B0502040204020203" pitchFamily="34" charset="0"/>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Sự</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biến</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chuyển</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của</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các</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chất</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vô</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cơ</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và</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hữu</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cơ</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3700" b="1" i="0" u="none" strike="noStrike" kern="1200" cap="none" spc="0" normalizeH="0" baseline="0" noProof="0" dirty="0">
              <a:ln>
                <a:noFill/>
              </a:ln>
              <a:solidFill>
                <a:prstClr val="black"/>
              </a:solidFill>
              <a:effectLst/>
              <a:uLnTx/>
              <a:uFillTx/>
              <a:latin typeface="Calibri "/>
              <a:ea typeface="+mn-ea"/>
              <a:cs typeface="Calibri Light"/>
            </a:endParaRPr>
          </a:p>
        </p:txBody>
      </p:sp>
      <p:sp>
        <p:nvSpPr>
          <p:cNvPr id="3" name="TextBox 2">
            <a:extLst>
              <a:ext uri="{FF2B5EF4-FFF2-40B4-BE49-F238E27FC236}">
                <a16:creationId xmlns:a16="http://schemas.microsoft.com/office/drawing/2014/main" id="{5CF0E162-7EDF-49BD-8D66-2A6A3B6BC3E8}"/>
              </a:ext>
            </a:extLst>
          </p:cNvPr>
          <p:cNvSpPr txBox="1"/>
          <p:nvPr/>
        </p:nvSpPr>
        <p:spPr>
          <a:xfrm>
            <a:off x="6918434" y="2359572"/>
            <a:ext cx="5134302" cy="9694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Bahnschrift Light Condensed" panose="020B0502040204020203" pitchFamily="34" charset="0"/>
                <a:cs typeface="Segoe UI"/>
              </a:rPr>
              <a:t>VẬN</a:t>
            </a:r>
            <a:r>
              <a:rPr kumimoji="0" lang="en-US" sz="2800" b="1" i="0" u="none" strike="noStrike" kern="1200" cap="none" spc="0" normalizeH="0" baseline="0" noProof="0" dirty="0">
                <a:ln>
                  <a:noFill/>
                </a:ln>
                <a:solidFill>
                  <a:prstClr val="black"/>
                </a:solidFill>
                <a:effectLst/>
                <a:uLnTx/>
                <a:uFillTx/>
                <a:latin typeface="Bahnschrift Light Condensed" panose="020B0502040204020203" pitchFamily="34" charset="0"/>
                <a:cs typeface="Segoe UI"/>
              </a:rPr>
              <a:t> </a:t>
            </a:r>
            <a:r>
              <a:rPr kumimoji="0" lang="en-US" sz="2800" b="1" i="0" u="none" strike="noStrike" kern="1200" cap="none" spc="0" normalizeH="0" baseline="0" noProof="0" dirty="0" err="1">
                <a:ln>
                  <a:noFill/>
                </a:ln>
                <a:solidFill>
                  <a:prstClr val="black"/>
                </a:solidFill>
                <a:effectLst/>
                <a:uLnTx/>
                <a:uFillTx/>
                <a:latin typeface="Bahnschrift Light Condensed" panose="020B0502040204020203" pitchFamily="34" charset="0"/>
                <a:cs typeface="Segoe UI"/>
              </a:rPr>
              <a:t>ĐỘNG</a:t>
            </a:r>
            <a:r>
              <a:rPr kumimoji="0" lang="en-US" sz="2800" b="1" i="0" u="none" strike="noStrike" kern="1200" cap="none" spc="0" normalizeH="0" baseline="0" noProof="0" dirty="0">
                <a:ln>
                  <a:noFill/>
                </a:ln>
                <a:solidFill>
                  <a:prstClr val="black"/>
                </a:solidFill>
                <a:effectLst/>
                <a:uLnTx/>
                <a:uFillTx/>
                <a:latin typeface="Bahnschrift Light Condensed" panose="020B0502040204020203" pitchFamily="34" charset="0"/>
                <a:cs typeface="Segoe UI"/>
              </a:rPr>
              <a:t> </a:t>
            </a:r>
            <a:r>
              <a:rPr kumimoji="0" lang="en-US" sz="2800" b="1" i="0" u="none" strike="noStrike" kern="1200" cap="none" spc="0" normalizeH="0" baseline="0" noProof="0" dirty="0" err="1">
                <a:ln>
                  <a:noFill/>
                </a:ln>
                <a:solidFill>
                  <a:prstClr val="black"/>
                </a:solidFill>
                <a:effectLst/>
                <a:uLnTx/>
                <a:uFillTx/>
                <a:latin typeface="Bahnschrift Light Condensed" panose="020B0502040204020203" pitchFamily="34" charset="0"/>
                <a:cs typeface="Segoe UI"/>
              </a:rPr>
              <a:t>SINH</a:t>
            </a:r>
            <a:r>
              <a:rPr kumimoji="0" lang="en-US" sz="2800" b="1" i="0" u="none" strike="noStrike" kern="1200" cap="none" spc="0" normalizeH="0" baseline="0" noProof="0" dirty="0">
                <a:ln>
                  <a:noFill/>
                </a:ln>
                <a:solidFill>
                  <a:prstClr val="black"/>
                </a:solidFill>
                <a:effectLst/>
                <a:uLnTx/>
                <a:uFillTx/>
                <a:latin typeface="Bahnschrift Light Condensed" panose="020B0502040204020203" pitchFamily="34" charset="0"/>
                <a:cs typeface="Segoe UI"/>
              </a:rPr>
              <a:t> </a:t>
            </a:r>
            <a:r>
              <a:rPr kumimoji="0" lang="en-US" sz="2800" b="1" i="0" u="none" strike="noStrike" kern="1200" cap="none" spc="0" normalizeH="0" baseline="0" noProof="0" dirty="0" err="1">
                <a:ln>
                  <a:noFill/>
                </a:ln>
                <a:solidFill>
                  <a:prstClr val="black"/>
                </a:solidFill>
                <a:effectLst/>
                <a:uLnTx/>
                <a:uFillTx/>
                <a:latin typeface="Bahnschrift Light Condensed" panose="020B0502040204020203" pitchFamily="34" charset="0"/>
                <a:cs typeface="Segoe UI"/>
              </a:rPr>
              <a:t>HỌC</a:t>
            </a:r>
            <a:endParaRPr kumimoji="0" lang="en-US" sz="2800" b="0" i="0" u="none" strike="noStrike" kern="1200" cap="none" spc="0" normalizeH="0" baseline="0" noProof="0" dirty="0">
              <a:ln>
                <a:noFill/>
              </a:ln>
              <a:solidFill>
                <a:prstClr val="black"/>
              </a:solidFill>
              <a:effectLst/>
              <a:uLnTx/>
              <a:uFillTx/>
              <a:latin typeface="Bahnschrift Light Condensed" panose="020B0502040204020203" pitchFamily="34" charset="0"/>
              <a:cs typeface="Segoe UI"/>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Segoe UI"/>
              </a:rPr>
              <a:t>Qúa</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Segoe UI"/>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Segoe UI"/>
              </a:rPr>
              <a:t>trình</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Segoe UI"/>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Segoe UI"/>
              </a:rPr>
              <a:t>biến</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Segoe UI"/>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Segoe UI"/>
              </a:rPr>
              <a:t>đổi</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Segoe UI"/>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Segoe UI"/>
              </a:rPr>
              <a:t>của</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Segoe UI"/>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Segoe UI"/>
              </a:rPr>
              <a:t>các</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Segoe UI"/>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Segoe UI"/>
              </a:rPr>
              <a:t>cơ</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Segoe UI"/>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Segoe UI"/>
              </a:rPr>
              <a:t>thể</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Segoe UI"/>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Segoe UI"/>
              </a:rPr>
              <a:t>sống</a:t>
            </a:r>
            <a:r>
              <a:rPr kumimoji="0" lang="en-US" sz="2400" b="0" i="0" u="none" strike="noStrike" kern="1200" cap="none" spc="0" normalizeH="0" baseline="0" noProof="0" dirty="0">
                <a:ln>
                  <a:noFill/>
                </a:ln>
                <a:solidFill>
                  <a:prstClr val="black"/>
                </a:solidFill>
                <a:effectLst/>
                <a:uLnTx/>
                <a:uFillTx/>
                <a:latin typeface="Calibri Light"/>
                <a:ea typeface="+mn-ea"/>
                <a:cs typeface="Segoe UI"/>
              </a:rPr>
              <a:t>.</a:t>
            </a:r>
          </a:p>
        </p:txBody>
      </p:sp>
      <p:pic>
        <p:nvPicPr>
          <p:cNvPr id="2" name="Picture 5" descr="A picture containing graphical user interface&#10;&#10;Description automatically generated">
            <a:extLst>
              <a:ext uri="{FF2B5EF4-FFF2-40B4-BE49-F238E27FC236}">
                <a16:creationId xmlns:a16="http://schemas.microsoft.com/office/drawing/2014/main" id="{9B2F9571-CF17-45C5-ABF8-12381786749D}"/>
              </a:ext>
            </a:extLst>
          </p:cNvPr>
          <p:cNvPicPr>
            <a:picLocks noChangeAspect="1"/>
          </p:cNvPicPr>
          <p:nvPr/>
        </p:nvPicPr>
        <p:blipFill>
          <a:blip r:embed="rId3"/>
          <a:stretch>
            <a:fillRect/>
          </a:stretch>
        </p:blipFill>
        <p:spPr>
          <a:xfrm>
            <a:off x="691055" y="3591186"/>
            <a:ext cx="5370786" cy="2017037"/>
          </a:xfrm>
          <a:prstGeom prst="rect">
            <a:avLst/>
          </a:prstGeom>
        </p:spPr>
      </p:pic>
      <p:pic>
        <p:nvPicPr>
          <p:cNvPr id="6" name="Picture 6" descr="Diagram&#10;&#10;Description automatically generated">
            <a:extLst>
              <a:ext uri="{FF2B5EF4-FFF2-40B4-BE49-F238E27FC236}">
                <a16:creationId xmlns:a16="http://schemas.microsoft.com/office/drawing/2014/main" id="{A68F7F9A-5B6C-4CAF-A8B4-2FBC46BAEEDA}"/>
              </a:ext>
            </a:extLst>
          </p:cNvPr>
          <p:cNvPicPr>
            <a:picLocks noChangeAspect="1"/>
          </p:cNvPicPr>
          <p:nvPr/>
        </p:nvPicPr>
        <p:blipFill>
          <a:blip r:embed="rId4"/>
          <a:stretch>
            <a:fillRect/>
          </a:stretch>
        </p:blipFill>
        <p:spPr>
          <a:xfrm>
            <a:off x="8074572" y="3435461"/>
            <a:ext cx="2401614" cy="2969389"/>
          </a:xfrm>
          <a:prstGeom prst="rect">
            <a:avLst/>
          </a:prstGeom>
        </p:spPr>
      </p:pic>
      <p:grpSp>
        <p:nvGrpSpPr>
          <p:cNvPr id="10" name="Group 9"/>
          <p:cNvGrpSpPr/>
          <p:nvPr/>
        </p:nvGrpSpPr>
        <p:grpSpPr>
          <a:xfrm>
            <a:off x="6251609" y="2456941"/>
            <a:ext cx="47625" cy="3686175"/>
            <a:chOff x="6096000" y="2464421"/>
            <a:chExt cx="47625" cy="3686175"/>
          </a:xfrm>
        </p:grpSpPr>
        <p:cxnSp>
          <p:nvCxnSpPr>
            <p:cNvPr id="11" name="Straight Connector 10"/>
            <p:cNvCxnSpPr/>
            <p:nvPr/>
          </p:nvCxnSpPr>
          <p:spPr>
            <a:xfrm>
              <a:off x="6096000" y="2464421"/>
              <a:ext cx="0" cy="3686175"/>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143625" y="2464421"/>
              <a:ext cx="0" cy="3686175"/>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a:off x="685271" y="270940"/>
            <a:ext cx="10752755" cy="797574"/>
          </a:xfrm>
          <a:prstGeom prst="rect">
            <a:avLst/>
          </a:prstGeom>
          <a:solidFill>
            <a:srgbClr val="2D31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smtClean="0">
                <a:solidFill>
                  <a:schemeClr val="bg1"/>
                </a:solidFill>
                <a:latin typeface="Bahnschrift Light Condensed" panose="020B0502040204020203" pitchFamily="34" charset="0"/>
              </a:rPr>
              <a:t>CÁC HÌNH THỨC VẬN ĐỘNG CỦA VẬT CHẤT</a:t>
            </a:r>
            <a:endParaRPr kumimoji="0" lang="en-US" sz="3200" b="1" i="0" u="none" strike="noStrike" kern="1200" cap="none" spc="0" normalizeH="0" baseline="0" noProof="0" dirty="0">
              <a:ln>
                <a:noFill/>
              </a:ln>
              <a:solidFill>
                <a:schemeClr val="bg1"/>
              </a:solidFill>
              <a:effectLst/>
              <a:uLnTx/>
              <a:uFillTx/>
              <a:latin typeface="Bahnschrift Light Condensed" panose="020B0502040204020203" pitchFamily="34" charset="0"/>
            </a:endParaRPr>
          </a:p>
        </p:txBody>
      </p:sp>
    </p:spTree>
    <p:extLst>
      <p:ext uri="{BB962C8B-B14F-4D97-AF65-F5344CB8AC3E}">
        <p14:creationId xmlns:p14="http://schemas.microsoft.com/office/powerpoint/2010/main" val="295884013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BFE60A7F-1C75-4758-A5FF-5FB96ADF9765}"/>
              </a:ext>
            </a:extLst>
          </p:cNvPr>
          <p:cNvSpPr txBox="1"/>
          <p:nvPr/>
        </p:nvSpPr>
        <p:spPr>
          <a:xfrm>
            <a:off x="1844680" y="1201317"/>
            <a:ext cx="8671936" cy="1807305"/>
          </a:xfrm>
          <a:prstGeom prst="ellipse">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Bahnschrift Light Condensed" panose="020B0502040204020203" pitchFamily="34" charset="0"/>
              </a:rPr>
              <a:t>VẬN</a:t>
            </a:r>
            <a:r>
              <a:rPr kumimoji="0" lang="en-US" sz="2800" b="1" i="0" u="none" strike="noStrike" kern="1200" cap="none" spc="0" normalizeH="0" baseline="0" noProof="0" dirty="0">
                <a:ln>
                  <a:noFill/>
                </a:ln>
                <a:solidFill>
                  <a:prstClr val="black"/>
                </a:solidFill>
                <a:effectLst/>
                <a:uLnTx/>
                <a:uFillTx/>
                <a:latin typeface="Bahnschrift Light Condensed" panose="020B0502040204020203" pitchFamily="34" charset="0"/>
              </a:rPr>
              <a:t> </a:t>
            </a:r>
            <a:r>
              <a:rPr kumimoji="0" lang="en-US" sz="2800" b="1" i="0" u="none" strike="noStrike" kern="1200" cap="none" spc="0" normalizeH="0" baseline="0" noProof="0" dirty="0" err="1">
                <a:ln>
                  <a:noFill/>
                </a:ln>
                <a:solidFill>
                  <a:prstClr val="black"/>
                </a:solidFill>
                <a:effectLst/>
                <a:uLnTx/>
                <a:uFillTx/>
                <a:latin typeface="Bahnschrift Light Condensed" panose="020B0502040204020203" pitchFamily="34" charset="0"/>
              </a:rPr>
              <a:t>ĐỘNG</a:t>
            </a:r>
            <a:r>
              <a:rPr kumimoji="0" lang="en-US" sz="2800" b="1" i="0" u="none" strike="noStrike" kern="1200" cap="none" spc="0" normalizeH="0" baseline="0" noProof="0" dirty="0">
                <a:ln>
                  <a:noFill/>
                </a:ln>
                <a:solidFill>
                  <a:prstClr val="black"/>
                </a:solidFill>
                <a:effectLst/>
                <a:uLnTx/>
                <a:uFillTx/>
                <a:latin typeface="Bahnschrift Light Condensed" panose="020B0502040204020203" pitchFamily="34" charset="0"/>
              </a:rPr>
              <a:t> </a:t>
            </a:r>
            <a:r>
              <a:rPr kumimoji="0" lang="en-US" sz="2800" b="1" i="0" u="none" strike="noStrike" kern="1200" cap="none" spc="0" normalizeH="0" baseline="0" noProof="0" dirty="0" err="1">
                <a:ln>
                  <a:noFill/>
                </a:ln>
                <a:solidFill>
                  <a:prstClr val="black"/>
                </a:solidFill>
                <a:effectLst/>
                <a:uLnTx/>
                <a:uFillTx/>
                <a:latin typeface="Bahnschrift Light Condensed" panose="020B0502040204020203" pitchFamily="34" charset="0"/>
              </a:rPr>
              <a:t>XÃ</a:t>
            </a:r>
            <a:r>
              <a:rPr kumimoji="0" lang="en-US" sz="2800" b="1" i="0" u="none" strike="noStrike" kern="1200" cap="none" spc="0" normalizeH="0" baseline="0" noProof="0" dirty="0">
                <a:ln>
                  <a:noFill/>
                </a:ln>
                <a:solidFill>
                  <a:prstClr val="black"/>
                </a:solidFill>
                <a:effectLst/>
                <a:uLnTx/>
                <a:uFillTx/>
                <a:latin typeface="Bahnschrift Light Condensed" panose="020B0502040204020203" pitchFamily="34" charset="0"/>
              </a:rPr>
              <a:t> </a:t>
            </a:r>
            <a:r>
              <a:rPr kumimoji="0" lang="en-US" sz="2800" b="1" i="0" u="none" strike="noStrike" kern="1200" cap="none" spc="0" normalizeH="0" baseline="0" noProof="0" dirty="0" err="1">
                <a:ln>
                  <a:noFill/>
                </a:ln>
                <a:solidFill>
                  <a:prstClr val="black"/>
                </a:solidFill>
                <a:effectLst/>
                <a:uLnTx/>
                <a:uFillTx/>
                <a:latin typeface="Bahnschrift Light Condensed" panose="020B0502040204020203" pitchFamily="34" charset="0"/>
              </a:rPr>
              <a:t>HỘI</a:t>
            </a:r>
            <a:endParaRPr kumimoji="0" lang="en-US" sz="1800" b="0" i="0" u="none" strike="noStrike" kern="1200" cap="none" spc="0" normalizeH="0" baseline="0" noProof="0" dirty="0">
              <a:ln>
                <a:noFill/>
              </a:ln>
              <a:solidFill>
                <a:prstClr val="black"/>
              </a:solidFill>
              <a:effectLst/>
              <a:uLnTx/>
              <a:uFillTx/>
              <a:latin typeface="Bahnschrift Light Condensed" panose="020B0502040204020203" pitchFamily="34" charset="0"/>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Sự</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biến</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đổi</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của</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các</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quan</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hệ</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kinh</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tế,chính</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trị</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văn</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 </a:t>
            </a:r>
            <a:r>
              <a:rPr kumimoji="0" lang="en-US" sz="2400" b="0" i="0" u="none" strike="noStrike" kern="1200" cap="none" spc="0" normalizeH="0" baseline="0" noProof="0" dirty="0" err="1">
                <a:ln>
                  <a:noFill/>
                </a:ln>
                <a:solidFill>
                  <a:prstClr val="black"/>
                </a:solidFill>
                <a:effectLst/>
                <a:uLnTx/>
                <a:uFillTx/>
                <a:latin typeface="Bahnschrift Light Condensed" panose="020B0502040204020203" pitchFamily="34" charset="0"/>
                <a:cs typeface="Calibri Light"/>
              </a:rPr>
              <a:t>hóa</a:t>
            </a:r>
            <a:r>
              <a:rPr kumimoji="0" lang="en-US" sz="2400" b="0" i="0" u="none" strike="noStrike" kern="1200" cap="none" spc="0" normalizeH="0" baseline="0" noProof="0" dirty="0">
                <a:ln>
                  <a:noFill/>
                </a:ln>
                <a:solidFill>
                  <a:prstClr val="black"/>
                </a:solidFill>
                <a:effectLst/>
                <a:uLnTx/>
                <a:uFillTx/>
                <a:latin typeface="Bahnschrift Light Condensed" panose="020B0502040204020203" pitchFamily="34" charset="0"/>
                <a:cs typeface="Calibri Light"/>
              </a:rPr>
              <a:t>...</a:t>
            </a: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3700" b="1" i="0" u="none" strike="noStrike" kern="1200" cap="none" spc="0" normalizeH="0" baseline="0" noProof="0" dirty="0">
              <a:ln>
                <a:noFill/>
              </a:ln>
              <a:solidFill>
                <a:prstClr val="black"/>
              </a:solidFill>
              <a:effectLst/>
              <a:uLnTx/>
              <a:uFillTx/>
              <a:latin typeface="Calibri "/>
              <a:ea typeface="+mn-ea"/>
              <a:cs typeface="Calibri Light"/>
            </a:endParaRPr>
          </a:p>
        </p:txBody>
      </p:sp>
      <p:pic>
        <p:nvPicPr>
          <p:cNvPr id="7" name="Picture 7" descr="A picture containing logo&#10;&#10;Description automatically generated">
            <a:extLst>
              <a:ext uri="{FF2B5EF4-FFF2-40B4-BE49-F238E27FC236}">
                <a16:creationId xmlns:a16="http://schemas.microsoft.com/office/drawing/2014/main" id="{22170650-0C1A-445B-B1AA-34974B849CC6}"/>
              </a:ext>
            </a:extLst>
          </p:cNvPr>
          <p:cNvPicPr>
            <a:picLocks noChangeAspect="1"/>
          </p:cNvPicPr>
          <p:nvPr/>
        </p:nvPicPr>
        <p:blipFill>
          <a:blip r:embed="rId3"/>
          <a:stretch>
            <a:fillRect/>
          </a:stretch>
        </p:blipFill>
        <p:spPr>
          <a:xfrm>
            <a:off x="2031125" y="2730087"/>
            <a:ext cx="8615853" cy="3875639"/>
          </a:xfrm>
          <a:prstGeom prst="rect">
            <a:avLst/>
          </a:prstGeom>
        </p:spPr>
      </p:pic>
      <p:sp>
        <p:nvSpPr>
          <p:cNvPr id="6" name="Rectangle 5"/>
          <p:cNvSpPr/>
          <p:nvPr/>
        </p:nvSpPr>
        <p:spPr>
          <a:xfrm>
            <a:off x="685271" y="270940"/>
            <a:ext cx="10752755" cy="797574"/>
          </a:xfrm>
          <a:prstGeom prst="rect">
            <a:avLst/>
          </a:prstGeom>
          <a:solidFill>
            <a:srgbClr val="2D31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smtClean="0">
                <a:solidFill>
                  <a:schemeClr val="bg1"/>
                </a:solidFill>
                <a:latin typeface="Bahnschrift Light Condensed" panose="020B0502040204020203" pitchFamily="34" charset="0"/>
              </a:rPr>
              <a:t>CÁC HÌNH THỨC VẬN ĐỘNG CỦA VẬT CHẤT</a:t>
            </a:r>
            <a:endParaRPr kumimoji="0" lang="en-US" sz="3200" b="1" i="0" u="none" strike="noStrike" kern="1200" cap="none" spc="0" normalizeH="0" baseline="0" noProof="0" dirty="0">
              <a:ln>
                <a:noFill/>
              </a:ln>
              <a:solidFill>
                <a:schemeClr val="bg1"/>
              </a:solidFill>
              <a:effectLst/>
              <a:uLnTx/>
              <a:uFillTx/>
              <a:latin typeface="Bahnschrift Light Condensed" panose="020B0502040204020203" pitchFamily="34" charset="0"/>
            </a:endParaRPr>
          </a:p>
        </p:txBody>
      </p:sp>
    </p:spTree>
    <p:extLst>
      <p:ext uri="{BB962C8B-B14F-4D97-AF65-F5344CB8AC3E}">
        <p14:creationId xmlns:p14="http://schemas.microsoft.com/office/powerpoint/2010/main" val="402623689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A0689-234C-4FFB-4E69-58125317ED4C}"/>
              </a:ext>
            </a:extLst>
          </p:cNvPr>
          <p:cNvSpPr>
            <a:spLocks noGrp="1"/>
          </p:cNvSpPr>
          <p:nvPr>
            <p:ph type="title"/>
          </p:nvPr>
        </p:nvSpPr>
        <p:spPr>
          <a:xfrm>
            <a:off x="838200" y="136526"/>
            <a:ext cx="10515600" cy="749300"/>
          </a:xfrm>
        </p:spPr>
        <p:txBody>
          <a:bodyPr>
            <a:normAutofit fontScale="90000"/>
          </a:bodyPr>
          <a:lstStyle/>
          <a:p>
            <a:pPr algn="ctr"/>
            <a:r>
              <a:rPr lang="en-US" dirty="0">
                <a:solidFill>
                  <a:srgbClr val="0070C0"/>
                </a:solidFill>
                <a:latin typeface="Bahnschrift SemiBold Condensed" panose="020B0502040204020203" pitchFamily="34" charset="0"/>
              </a:rPr>
              <a:t>MỤC TIÊU CHƯƠNG </a:t>
            </a:r>
            <a:r>
              <a:rPr lang="en-US" dirty="0" smtClean="0">
                <a:solidFill>
                  <a:srgbClr val="0070C0"/>
                </a:solidFill>
                <a:latin typeface="Bahnschrift SemiBold Condensed" panose="020B0502040204020203" pitchFamily="34" charset="0"/>
              </a:rPr>
              <a:t>2</a:t>
            </a:r>
            <a:br>
              <a:rPr lang="en-US" dirty="0" smtClean="0">
                <a:solidFill>
                  <a:srgbClr val="0070C0"/>
                </a:solidFill>
                <a:latin typeface="Bahnschrift SemiBold Condensed" panose="020B0502040204020203" pitchFamily="34" charset="0"/>
              </a:rPr>
            </a:br>
            <a:r>
              <a:rPr lang="en-US" sz="3100" b="1" dirty="0" smtClean="0">
                <a:solidFill>
                  <a:srgbClr val="FF0000"/>
                </a:solidFill>
                <a:latin typeface="Bahnschrift SemiBold Condensed" panose="020B0502040204020203" pitchFamily="34" charset="0"/>
              </a:rPr>
              <a:t>VỀ KIẾN THỨC</a:t>
            </a:r>
            <a:endParaRPr lang="vi-VN" sz="3100" b="1" dirty="0">
              <a:solidFill>
                <a:srgbClr val="FF0000"/>
              </a:solidFill>
              <a:latin typeface="Bahnschrift SemiBold Condensed" panose="020B0502040204020203" pitchFamily="34" charset="0"/>
            </a:endParaRPr>
          </a:p>
        </p:txBody>
      </p:sp>
      <p:pic>
        <p:nvPicPr>
          <p:cNvPr id="10" name="Graphic 9" descr="Badge with solid fill">
            <a:extLst>
              <a:ext uri="{FF2B5EF4-FFF2-40B4-BE49-F238E27FC236}">
                <a16:creationId xmlns:a16="http://schemas.microsoft.com/office/drawing/2014/main" id="{945642FF-B454-028A-2B22-BAF15E77176E}"/>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545012" y="2928682"/>
            <a:ext cx="914400" cy="914400"/>
          </a:xfrm>
          <a:prstGeom prst="rect">
            <a:avLst/>
          </a:prstGeom>
        </p:spPr>
      </p:pic>
      <p:pic>
        <p:nvPicPr>
          <p:cNvPr id="12" name="Graphic 11" descr="Badge 3 with solid fill">
            <a:extLst>
              <a:ext uri="{FF2B5EF4-FFF2-40B4-BE49-F238E27FC236}">
                <a16:creationId xmlns:a16="http://schemas.microsoft.com/office/drawing/2014/main" id="{7075C8D8-4900-E42D-49B1-84FB57D6992E}"/>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545012" y="4397376"/>
            <a:ext cx="914400" cy="914400"/>
          </a:xfrm>
          <a:prstGeom prst="rect">
            <a:avLst/>
          </a:prstGeom>
        </p:spPr>
      </p:pic>
      <p:pic>
        <p:nvPicPr>
          <p:cNvPr id="14" name="Graphic 13" descr="Badge 1 with solid fill">
            <a:extLst>
              <a:ext uri="{FF2B5EF4-FFF2-40B4-BE49-F238E27FC236}">
                <a16:creationId xmlns:a16="http://schemas.microsoft.com/office/drawing/2014/main" id="{5FAE884B-12DE-2035-46D9-23425360A184}"/>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45012" y="1325940"/>
            <a:ext cx="914400" cy="914400"/>
          </a:xfrm>
          <a:prstGeom prst="rect">
            <a:avLst/>
          </a:prstGeom>
        </p:spPr>
      </p:pic>
      <p:sp>
        <p:nvSpPr>
          <p:cNvPr id="15" name="Rectangle: Rounded Corners 14">
            <a:extLst>
              <a:ext uri="{FF2B5EF4-FFF2-40B4-BE49-F238E27FC236}">
                <a16:creationId xmlns:a16="http://schemas.microsoft.com/office/drawing/2014/main" id="{12DF378C-3AC5-3391-558B-127725B57581}"/>
              </a:ext>
            </a:extLst>
          </p:cNvPr>
          <p:cNvSpPr/>
          <p:nvPr/>
        </p:nvSpPr>
        <p:spPr>
          <a:xfrm>
            <a:off x="2164080" y="1223199"/>
            <a:ext cx="9326880" cy="1345337"/>
          </a:xfrm>
          <a:prstGeom prst="roundRect">
            <a:avLst/>
          </a:prstGeom>
          <a:solidFill>
            <a:schemeClr val="accent4">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just"/>
            <a:r>
              <a:rPr lang="vi-VN" sz="2600" dirty="0" smtClean="0">
                <a:latin typeface="Bahnschrift Light Condensed" panose="020B0502040204020203" pitchFamily="34" charset="0"/>
                <a:cs typeface="Calibri" panose="020F0502020204030204" pitchFamily="34" charset="0"/>
              </a:rPr>
              <a:t>Giúp </a:t>
            </a:r>
            <a:r>
              <a:rPr lang="vi-VN" sz="2600" dirty="0">
                <a:latin typeface="Bahnschrift Light Condensed" panose="020B0502040204020203" pitchFamily="34" charset="0"/>
                <a:cs typeface="Calibri" panose="020F0502020204030204" pitchFamily="34" charset="0"/>
              </a:rPr>
              <a:t>sinh viên hiểu được quan điểm của chủ nghĩa duy vật biện chứng về vật chất, các hình thức, phương thức tồn tại của vật chất; nguồn gốc, bản chất của ý thức; mối quan hệ biện chứng giữa vật chất và ý thức. </a:t>
            </a:r>
            <a:endParaRPr lang="vi-VN" sz="2600" dirty="0">
              <a:latin typeface="Bahnschrift Light Condensed" panose="020B0502040204020203" pitchFamily="34" charset="0"/>
            </a:endParaRPr>
          </a:p>
        </p:txBody>
      </p:sp>
      <p:sp>
        <p:nvSpPr>
          <p:cNvPr id="16" name="Rectangle: Rounded Corners 15">
            <a:extLst>
              <a:ext uri="{FF2B5EF4-FFF2-40B4-BE49-F238E27FC236}">
                <a16:creationId xmlns:a16="http://schemas.microsoft.com/office/drawing/2014/main" id="{A27E4CE5-D2EE-EE8A-F6BA-F30A83CAF414}"/>
              </a:ext>
            </a:extLst>
          </p:cNvPr>
          <p:cNvSpPr/>
          <p:nvPr/>
        </p:nvSpPr>
        <p:spPr>
          <a:xfrm>
            <a:off x="2164080" y="2928682"/>
            <a:ext cx="9326880" cy="1064532"/>
          </a:xfrm>
          <a:prstGeom prst="roundRect">
            <a:avLst/>
          </a:prstGeom>
          <a:solidFill>
            <a:schemeClr val="accent4">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just"/>
            <a:r>
              <a:rPr lang="vi-VN" sz="2600" dirty="0" smtClean="0">
                <a:latin typeface="Bahnschrift Light Condensed" panose="020B0502040204020203" pitchFamily="34" charset="0"/>
                <a:cs typeface="Calibri" panose="020F0502020204030204" pitchFamily="34" charset="0"/>
              </a:rPr>
              <a:t>Giúp </a:t>
            </a:r>
            <a:r>
              <a:rPr lang="vi-VN" sz="2600" dirty="0">
                <a:latin typeface="Bahnschrift Light Condensed" panose="020B0502040204020203" pitchFamily="34" charset="0"/>
                <a:cs typeface="Calibri" panose="020F0502020204030204" pitchFamily="34" charset="0"/>
              </a:rPr>
              <a:t>sinh viên nắm được những nội dung cơ bản của phép biện chứng duy vật; ý nghĩa phương pháp luận trong nhận thức và thực tiễn.</a:t>
            </a:r>
            <a:endParaRPr lang="vi-VN" sz="2600" dirty="0">
              <a:latin typeface="Bahnschrift Light Condensed" panose="020B0502040204020203" pitchFamily="34" charset="0"/>
            </a:endParaRPr>
          </a:p>
        </p:txBody>
      </p:sp>
      <p:sp>
        <p:nvSpPr>
          <p:cNvPr id="17" name="Rectangle: Rounded Corners 16">
            <a:extLst>
              <a:ext uri="{FF2B5EF4-FFF2-40B4-BE49-F238E27FC236}">
                <a16:creationId xmlns:a16="http://schemas.microsoft.com/office/drawing/2014/main" id="{F98C3715-B9C8-F4AB-BF1D-D777A4062DBE}"/>
              </a:ext>
            </a:extLst>
          </p:cNvPr>
          <p:cNvSpPr/>
          <p:nvPr/>
        </p:nvSpPr>
        <p:spPr>
          <a:xfrm>
            <a:off x="2164080" y="4353742"/>
            <a:ext cx="9326880" cy="1064532"/>
          </a:xfrm>
          <a:prstGeom prst="roundRect">
            <a:avLst/>
          </a:prstGeom>
          <a:solidFill>
            <a:schemeClr val="accent4">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just">
              <a:spcAft>
                <a:spcPts val="600"/>
              </a:spcAft>
            </a:pPr>
            <a:r>
              <a:rPr lang="vi-VN" sz="2600" dirty="0">
                <a:latin typeface="Bahnschrift Light Condensed" panose="020B0502040204020203" pitchFamily="34" charset="0"/>
                <a:cs typeface="Calibri" panose="020F0502020204030204" pitchFamily="34" charset="0"/>
              </a:rPr>
              <a:t>Trang bị cho sinh viên những kiến thức cơ bản về lý luận nhận thức của chủ nghĩa duy vật biện </a:t>
            </a:r>
            <a:r>
              <a:rPr lang="vi-VN" sz="2600" dirty="0" smtClean="0">
                <a:latin typeface="Bahnschrift Light Condensed" panose="020B0502040204020203" pitchFamily="34" charset="0"/>
                <a:cs typeface="Calibri" panose="020F0502020204030204" pitchFamily="34" charset="0"/>
              </a:rPr>
              <a:t>chứng.</a:t>
            </a:r>
            <a:endParaRPr lang="vi-VN" sz="2600" dirty="0">
              <a:effectLst/>
              <a:latin typeface="Bahnschrift Light Condensed" panose="020B0502040204020203" pitchFamily="34" charset="0"/>
              <a:ea typeface="Calibri" panose="020F0502020204030204" pitchFamily="34" charset="0"/>
            </a:endParaRPr>
          </a:p>
        </p:txBody>
      </p:sp>
    </p:spTree>
    <p:extLst>
      <p:ext uri="{BB962C8B-B14F-4D97-AF65-F5344CB8AC3E}">
        <p14:creationId xmlns:p14="http://schemas.microsoft.com/office/powerpoint/2010/main" val="22285205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8" name="Picture 67">
            <a:extLst>
              <a:ext uri="{FF2B5EF4-FFF2-40B4-BE49-F238E27FC236}">
                <a16:creationId xmlns:a16="http://schemas.microsoft.com/office/drawing/2014/main" id="{CE808F0A-74FA-4648-B32E-8F329F587748}"/>
              </a:ext>
            </a:extLst>
          </p:cNvPr>
          <p:cNvPicPr>
            <a:picLocks noChangeAspect="1"/>
          </p:cNvPicPr>
          <p:nvPr/>
        </p:nvPicPr>
        <p:blipFill rotWithShape="1">
          <a:blip r:embed="rId3">
            <a:alphaModFix amt="35000"/>
          </a:blip>
          <a:srcRect b="15730"/>
          <a:stretch/>
        </p:blipFill>
        <p:spPr>
          <a:xfrm>
            <a:off x="20" y="0"/>
            <a:ext cx="12191980" cy="6857999"/>
          </a:xfrm>
          <a:prstGeom prst="rect">
            <a:avLst/>
          </a:prstGeom>
        </p:spPr>
      </p:pic>
      <p:graphicFrame>
        <p:nvGraphicFramePr>
          <p:cNvPr id="5" name="Diagram 5">
            <a:extLst>
              <a:ext uri="{FF2B5EF4-FFF2-40B4-BE49-F238E27FC236}">
                <a16:creationId xmlns:a16="http://schemas.microsoft.com/office/drawing/2014/main" id="{376AF471-A66D-4684-B440-F33379C2C7FF}"/>
              </a:ext>
            </a:extLst>
          </p:cNvPr>
          <p:cNvGraphicFramePr/>
          <p:nvPr>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81" name="TextBox 280">
            <a:extLst>
              <a:ext uri="{FF2B5EF4-FFF2-40B4-BE49-F238E27FC236}">
                <a16:creationId xmlns:a16="http://schemas.microsoft.com/office/drawing/2014/main" id="{57FD264D-CE6D-443E-AF9A-C1F2EAE2B7A7}"/>
              </a:ext>
            </a:extLst>
          </p:cNvPr>
          <p:cNvSpPr txBox="1"/>
          <p:nvPr/>
        </p:nvSpPr>
        <p:spPr>
          <a:xfrm>
            <a:off x="631824" y="2825291"/>
            <a:ext cx="410954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prstClr val="white"/>
                </a:solidFill>
                <a:effectLst/>
                <a:uLnTx/>
                <a:uFillTx/>
                <a:latin typeface="Bahnschrift Light Condensed" panose="020B0502040204020203" pitchFamily="34" charset="0"/>
              </a:rPr>
              <a:t>Mối</a:t>
            </a:r>
            <a:r>
              <a:rPr kumimoji="0" lang="en-US" sz="2800" b="1" i="0" u="none" strike="noStrike" kern="1200" cap="none" spc="0" normalizeH="0" baseline="0" noProof="0" dirty="0">
                <a:ln>
                  <a:noFill/>
                </a:ln>
                <a:solidFill>
                  <a:prstClr val="white"/>
                </a:solidFill>
                <a:effectLst/>
                <a:uLnTx/>
                <a:uFillTx/>
                <a:latin typeface="Bahnschrift Light Condensed" panose="020B0502040204020203" pitchFamily="34" charset="0"/>
              </a:rPr>
              <a:t> </a:t>
            </a:r>
            <a:r>
              <a:rPr kumimoji="0" lang="en-US" sz="2800" b="1" i="0" u="none" strike="noStrike" kern="1200" cap="none" spc="0" normalizeH="0" baseline="0" noProof="0" dirty="0" err="1">
                <a:ln>
                  <a:noFill/>
                </a:ln>
                <a:solidFill>
                  <a:prstClr val="white"/>
                </a:solidFill>
                <a:effectLst/>
                <a:uLnTx/>
                <a:uFillTx/>
                <a:latin typeface="Bahnschrift Light Condensed" panose="020B0502040204020203" pitchFamily="34" charset="0"/>
              </a:rPr>
              <a:t>quan</a:t>
            </a:r>
            <a:r>
              <a:rPr kumimoji="0" lang="en-US" sz="2800" b="1" i="0" u="none" strike="noStrike" kern="1200" cap="none" spc="0" normalizeH="0" baseline="0" noProof="0" dirty="0">
                <a:ln>
                  <a:noFill/>
                </a:ln>
                <a:solidFill>
                  <a:prstClr val="white"/>
                </a:solidFill>
                <a:effectLst/>
                <a:uLnTx/>
                <a:uFillTx/>
                <a:latin typeface="Bahnschrift Light Condensed" panose="020B0502040204020203" pitchFamily="34" charset="0"/>
              </a:rPr>
              <a:t> </a:t>
            </a:r>
            <a:r>
              <a:rPr kumimoji="0" lang="en-US" sz="2800" b="1" i="0" u="none" strike="noStrike" kern="1200" cap="none" spc="0" normalizeH="0" baseline="0" noProof="0" dirty="0" err="1">
                <a:ln>
                  <a:noFill/>
                </a:ln>
                <a:solidFill>
                  <a:prstClr val="white"/>
                </a:solidFill>
                <a:effectLst/>
                <a:uLnTx/>
                <a:uFillTx/>
                <a:latin typeface="Bahnschrift Light Condensed" panose="020B0502040204020203" pitchFamily="34" charset="0"/>
              </a:rPr>
              <a:t>hệ</a:t>
            </a:r>
            <a:r>
              <a:rPr kumimoji="0" lang="en-US" sz="2800" b="1" i="0" u="none" strike="noStrike" kern="1200" cap="none" spc="0" normalizeH="0" baseline="0" noProof="0" dirty="0">
                <a:ln>
                  <a:noFill/>
                </a:ln>
                <a:solidFill>
                  <a:prstClr val="white"/>
                </a:solidFill>
                <a:effectLst/>
                <a:uLnTx/>
                <a:uFillTx/>
                <a:latin typeface="Bahnschrift Light Condensed" panose="020B0502040204020203" pitchFamily="34" charset="0"/>
              </a:rPr>
              <a:t> </a:t>
            </a:r>
            <a:r>
              <a:rPr kumimoji="0" lang="en-US" sz="2800" b="1" i="0" u="none" strike="noStrike" kern="1200" cap="none" spc="0" normalizeH="0" baseline="0" noProof="0" dirty="0" err="1">
                <a:ln>
                  <a:noFill/>
                </a:ln>
                <a:solidFill>
                  <a:prstClr val="white"/>
                </a:solidFill>
                <a:effectLst/>
                <a:uLnTx/>
                <a:uFillTx/>
                <a:latin typeface="Bahnschrift Light Condensed" panose="020B0502040204020203" pitchFamily="34" charset="0"/>
              </a:rPr>
              <a:t>giữa</a:t>
            </a:r>
            <a:r>
              <a:rPr kumimoji="0" lang="en-US" sz="2800" b="1" i="0" u="none" strike="noStrike" kern="1200" cap="none" spc="0" normalizeH="0" baseline="0" noProof="0" dirty="0">
                <a:ln>
                  <a:noFill/>
                </a:ln>
                <a:solidFill>
                  <a:prstClr val="white"/>
                </a:solidFill>
                <a:effectLst/>
                <a:uLnTx/>
                <a:uFillTx/>
                <a:latin typeface="Bahnschrift Light Condensed" panose="020B0502040204020203" pitchFamily="34" charset="0"/>
              </a:rPr>
              <a:t> </a:t>
            </a:r>
            <a:r>
              <a:rPr kumimoji="0" lang="en-US" sz="2800" b="1" i="0" u="none" strike="noStrike" kern="1200" cap="none" spc="0" normalizeH="0" baseline="0" noProof="0" dirty="0" err="1">
                <a:ln>
                  <a:noFill/>
                </a:ln>
                <a:solidFill>
                  <a:prstClr val="white"/>
                </a:solidFill>
                <a:effectLst/>
                <a:uLnTx/>
                <a:uFillTx/>
                <a:latin typeface="Bahnschrift Light Condensed" panose="020B0502040204020203" pitchFamily="34" charset="0"/>
              </a:rPr>
              <a:t>các</a:t>
            </a:r>
            <a:r>
              <a:rPr kumimoji="0" lang="en-US" sz="2800" b="1" i="0" u="none" strike="noStrike" kern="1200" cap="none" spc="0" normalizeH="0" baseline="0" noProof="0" dirty="0">
                <a:ln>
                  <a:noFill/>
                </a:ln>
                <a:solidFill>
                  <a:prstClr val="white"/>
                </a:solidFill>
                <a:effectLst/>
                <a:uLnTx/>
                <a:uFillTx/>
                <a:latin typeface="Bahnschrift Light Condensed" panose="020B0502040204020203" pitchFamily="34" charset="0"/>
              </a:rPr>
              <a:t> </a:t>
            </a:r>
            <a:r>
              <a:rPr kumimoji="0" lang="en-US" sz="2800" b="1" i="0" u="none" strike="noStrike" kern="1200" cap="none" spc="0" normalizeH="0" baseline="0" noProof="0" dirty="0" err="1">
                <a:ln>
                  <a:noFill/>
                </a:ln>
                <a:solidFill>
                  <a:prstClr val="white"/>
                </a:solidFill>
                <a:effectLst/>
                <a:uLnTx/>
                <a:uFillTx/>
                <a:latin typeface="Bahnschrift Light Condensed" panose="020B0502040204020203" pitchFamily="34" charset="0"/>
              </a:rPr>
              <a:t>hình</a:t>
            </a:r>
            <a:r>
              <a:rPr kumimoji="0" lang="en-US" sz="2800" b="1" i="0" u="none" strike="noStrike" kern="1200" cap="none" spc="0" normalizeH="0" baseline="0" noProof="0" dirty="0">
                <a:ln>
                  <a:noFill/>
                </a:ln>
                <a:solidFill>
                  <a:prstClr val="white"/>
                </a:solidFill>
                <a:effectLst/>
                <a:uLnTx/>
                <a:uFillTx/>
                <a:latin typeface="Bahnschrift Light Condensed" panose="020B0502040204020203" pitchFamily="34" charset="0"/>
              </a:rPr>
              <a:t> </a:t>
            </a:r>
            <a:r>
              <a:rPr kumimoji="0" lang="en-US" sz="2800" b="1" i="0" u="none" strike="noStrike" kern="1200" cap="none" spc="0" normalizeH="0" baseline="0" noProof="0" dirty="0" err="1">
                <a:ln>
                  <a:noFill/>
                </a:ln>
                <a:solidFill>
                  <a:prstClr val="white"/>
                </a:solidFill>
                <a:effectLst/>
                <a:uLnTx/>
                <a:uFillTx/>
                <a:latin typeface="Bahnschrift Light Condensed" panose="020B0502040204020203" pitchFamily="34" charset="0"/>
              </a:rPr>
              <a:t>thức</a:t>
            </a:r>
            <a:r>
              <a:rPr kumimoji="0" lang="en-US" sz="2800" b="1" i="0" u="none" strike="noStrike" kern="1200" cap="none" spc="0" normalizeH="0" baseline="0" noProof="0" dirty="0">
                <a:ln>
                  <a:noFill/>
                </a:ln>
                <a:solidFill>
                  <a:prstClr val="white"/>
                </a:solidFill>
                <a:effectLst/>
                <a:uLnTx/>
                <a:uFillTx/>
                <a:latin typeface="Bahnschrift Light Condensed" panose="020B0502040204020203" pitchFamily="34" charset="0"/>
              </a:rPr>
              <a:t> </a:t>
            </a:r>
            <a:r>
              <a:rPr kumimoji="0" lang="en-US" sz="2800" b="1" i="0" u="none" strike="noStrike" kern="1200" cap="none" spc="0" normalizeH="0" baseline="0" noProof="0" dirty="0" err="1">
                <a:ln>
                  <a:noFill/>
                </a:ln>
                <a:solidFill>
                  <a:prstClr val="white"/>
                </a:solidFill>
                <a:effectLst/>
                <a:uLnTx/>
                <a:uFillTx/>
                <a:latin typeface="Bahnschrift Light Condensed" panose="020B0502040204020203" pitchFamily="34" charset="0"/>
              </a:rPr>
              <a:t>vận</a:t>
            </a:r>
            <a:r>
              <a:rPr kumimoji="0" lang="en-US" sz="2800" b="1" i="0" u="none" strike="noStrike" kern="1200" cap="none" spc="0" normalizeH="0" baseline="0" noProof="0" dirty="0">
                <a:ln>
                  <a:noFill/>
                </a:ln>
                <a:solidFill>
                  <a:prstClr val="white"/>
                </a:solidFill>
                <a:effectLst/>
                <a:uLnTx/>
                <a:uFillTx/>
                <a:latin typeface="Bahnschrift Light Condensed" panose="020B0502040204020203" pitchFamily="34" charset="0"/>
              </a:rPr>
              <a:t> </a:t>
            </a:r>
            <a:r>
              <a:rPr kumimoji="0" lang="en-US" sz="2800" b="1" i="0" u="none" strike="noStrike" kern="1200" cap="none" spc="0" normalizeH="0" baseline="0" noProof="0" dirty="0" err="1">
                <a:ln>
                  <a:noFill/>
                </a:ln>
                <a:solidFill>
                  <a:prstClr val="white"/>
                </a:solidFill>
                <a:effectLst/>
                <a:uLnTx/>
                <a:uFillTx/>
                <a:latin typeface="Bahnschrift Light Condensed" panose="020B0502040204020203" pitchFamily="34" charset="0"/>
              </a:rPr>
              <a:t>động</a:t>
            </a:r>
            <a:r>
              <a:rPr kumimoji="0" lang="en-US" sz="2800" b="1" i="0" u="none" strike="noStrike" kern="1200" cap="none" spc="0" normalizeH="0" baseline="0" noProof="0" dirty="0">
                <a:ln>
                  <a:noFill/>
                </a:ln>
                <a:solidFill>
                  <a:prstClr val="white"/>
                </a:solidFill>
                <a:effectLst/>
                <a:uLnTx/>
                <a:uFillTx/>
                <a:latin typeface="Bahnschrift Light Condensed" panose="020B0502040204020203" pitchFamily="34" charset="0"/>
              </a:rPr>
              <a:t> </a:t>
            </a:r>
            <a:r>
              <a:rPr kumimoji="0" lang="en-US" sz="2800" b="1" i="0" u="none" strike="noStrike" kern="1200" cap="none" spc="0" normalizeH="0" baseline="0" noProof="0" dirty="0" err="1">
                <a:ln>
                  <a:noFill/>
                </a:ln>
                <a:solidFill>
                  <a:prstClr val="white"/>
                </a:solidFill>
                <a:effectLst/>
                <a:uLnTx/>
                <a:uFillTx/>
                <a:latin typeface="Bahnschrift Light Condensed" panose="020B0502040204020203" pitchFamily="34" charset="0"/>
              </a:rPr>
              <a:t>của</a:t>
            </a:r>
            <a:r>
              <a:rPr kumimoji="0" lang="en-US" sz="2800" b="1" i="0" u="none" strike="noStrike" kern="1200" cap="none" spc="0" normalizeH="0" baseline="0" noProof="0" dirty="0">
                <a:ln>
                  <a:noFill/>
                </a:ln>
                <a:solidFill>
                  <a:prstClr val="white"/>
                </a:solidFill>
                <a:effectLst/>
                <a:uLnTx/>
                <a:uFillTx/>
                <a:latin typeface="Bahnschrift Light Condensed" panose="020B0502040204020203" pitchFamily="34" charset="0"/>
              </a:rPr>
              <a:t> </a:t>
            </a:r>
            <a:r>
              <a:rPr kumimoji="0" lang="en-US" sz="2800" b="1" i="0" u="none" strike="noStrike" kern="1200" cap="none" spc="0" normalizeH="0" baseline="0" noProof="0" dirty="0" err="1">
                <a:ln>
                  <a:noFill/>
                </a:ln>
                <a:solidFill>
                  <a:prstClr val="white"/>
                </a:solidFill>
                <a:effectLst/>
                <a:uLnTx/>
                <a:uFillTx/>
                <a:latin typeface="Bahnschrift Light Condensed" panose="020B0502040204020203" pitchFamily="34" charset="0"/>
              </a:rPr>
              <a:t>vật</a:t>
            </a:r>
            <a:r>
              <a:rPr kumimoji="0" lang="en-US" sz="2800" b="1" i="0" u="none" strike="noStrike" kern="1200" cap="none" spc="0" normalizeH="0" baseline="0" noProof="0" dirty="0">
                <a:ln>
                  <a:noFill/>
                </a:ln>
                <a:solidFill>
                  <a:prstClr val="white"/>
                </a:solidFill>
                <a:effectLst/>
                <a:uLnTx/>
                <a:uFillTx/>
                <a:latin typeface="Bahnschrift Light Condensed" panose="020B0502040204020203" pitchFamily="34" charset="0"/>
              </a:rPr>
              <a:t> </a:t>
            </a:r>
            <a:r>
              <a:rPr kumimoji="0" lang="en-US" sz="2800" b="1" i="0" u="none" strike="noStrike" kern="1200" cap="none" spc="0" normalizeH="0" baseline="0" noProof="0" dirty="0" err="1">
                <a:ln>
                  <a:noFill/>
                </a:ln>
                <a:solidFill>
                  <a:prstClr val="white"/>
                </a:solidFill>
                <a:effectLst/>
                <a:uLnTx/>
                <a:uFillTx/>
                <a:latin typeface="Bahnschrift Light Condensed" panose="020B0502040204020203" pitchFamily="34" charset="0"/>
              </a:rPr>
              <a:t>chất</a:t>
            </a:r>
            <a:endParaRPr kumimoji="0" lang="en-US" sz="2800" b="0" i="0" u="none" strike="noStrike" kern="1200" cap="none" spc="0" normalizeH="0" baseline="0" noProof="0" dirty="0">
              <a:ln>
                <a:noFill/>
              </a:ln>
              <a:solidFill>
                <a:prstClr val="white"/>
              </a:solidFill>
              <a:effectLst/>
              <a:uLnTx/>
              <a:uFillTx/>
              <a:latin typeface="Bahnschrift Light Condensed" panose="020B0502040204020203" pitchFamily="34" charset="0"/>
              <a:cs typeface="Calibri Light"/>
            </a:endParaRPr>
          </a:p>
        </p:txBody>
      </p:sp>
      <p:cxnSp>
        <p:nvCxnSpPr>
          <p:cNvPr id="34" name="Straight Arrow Connector 33">
            <a:extLst>
              <a:ext uri="{FF2B5EF4-FFF2-40B4-BE49-F238E27FC236}">
                <a16:creationId xmlns:a16="http://schemas.microsoft.com/office/drawing/2014/main" id="{C38FDEF8-AA80-436C-8575-E343D77CDC9F}"/>
              </a:ext>
            </a:extLst>
          </p:cNvPr>
          <p:cNvCxnSpPr/>
          <p:nvPr/>
        </p:nvCxnSpPr>
        <p:spPr>
          <a:xfrm flipV="1">
            <a:off x="4972049" y="1773789"/>
            <a:ext cx="1867937" cy="3057112"/>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1629755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500"/>
                                        <p:tgtEl>
                                          <p:spTgt spid="28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28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a:stretch>
            <a:fillRect/>
          </a:stretch>
        </p:blipFill>
        <p:spPr bwMode="auto">
          <a:xfrm>
            <a:off x="1420813" y="1023938"/>
            <a:ext cx="4572001" cy="5784850"/>
          </a:xfrm>
          <a:prstGeom prst="rect">
            <a:avLst/>
          </a:prstGeom>
        </p:spPr>
        <p:style>
          <a:lnRef idx="1">
            <a:schemeClr val="accent4"/>
          </a:lnRef>
          <a:fillRef idx="2">
            <a:schemeClr val="accent4"/>
          </a:fillRef>
          <a:effectRef idx="1">
            <a:schemeClr val="accent4"/>
          </a:effectRef>
          <a:fontRef idx="minor">
            <a:schemeClr val="dk1"/>
          </a:fontRef>
        </p:style>
      </p:pic>
      <p:sp>
        <p:nvSpPr>
          <p:cNvPr id="451587" name="Rectangle 4"/>
          <p:cNvSpPr>
            <a:spLocks noChangeArrowheads="1"/>
          </p:cNvSpPr>
          <p:nvPr/>
        </p:nvSpPr>
        <p:spPr bwMode="auto">
          <a:xfrm>
            <a:off x="1447799" y="76200"/>
            <a:ext cx="8794751" cy="523220"/>
          </a:xfrm>
          <a:prstGeom prst="rect">
            <a:avLst/>
          </a:prstGeom>
          <a:solidFill>
            <a:schemeClr val="accent3">
              <a:lumMod val="20000"/>
              <a:lumOff val="80000"/>
            </a:schemeClr>
          </a:solid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fontAlgn="base">
              <a:spcBef>
                <a:spcPct val="0"/>
              </a:spcBef>
              <a:spcAft>
                <a:spcPct val="0"/>
              </a:spcAft>
              <a:buNone/>
            </a:pPr>
            <a:r>
              <a:rPr lang="en-US" altLang="en-US" sz="2800" b="1" dirty="0" smtClean="0">
                <a:solidFill>
                  <a:srgbClr val="002060"/>
                </a:solidFill>
                <a:latin typeface="Bahnschrift SemiBold Condensed" panose="020B0502040204020203" pitchFamily="34" charset="0"/>
                <a:cs typeface="Arial" panose="020B0604020202020204" pitchFamily="34" charset="0"/>
              </a:rPr>
              <a:t>MỐI QUAN HỆ GIỮA </a:t>
            </a:r>
            <a:r>
              <a:rPr lang="vi-VN" altLang="en-US" sz="2800" b="1" dirty="0" smtClean="0">
                <a:solidFill>
                  <a:srgbClr val="002060"/>
                </a:solidFill>
                <a:latin typeface="Bahnschrift SemiBold Condensed" panose="020B0502040204020203" pitchFamily="34" charset="0"/>
                <a:cs typeface="Arial" panose="020B0604020202020204" pitchFamily="34" charset="0"/>
              </a:rPr>
              <a:t>CÁC </a:t>
            </a:r>
            <a:r>
              <a:rPr lang="vi-VN" altLang="en-US" sz="2800" b="1" dirty="0">
                <a:solidFill>
                  <a:srgbClr val="002060"/>
                </a:solidFill>
                <a:latin typeface="Bahnschrift SemiBold Condensed" panose="020B0502040204020203" pitchFamily="34" charset="0"/>
                <a:cs typeface="Arial" panose="020B0604020202020204" pitchFamily="34" charset="0"/>
              </a:rPr>
              <a:t>HÌNH THỨC VẬN </a:t>
            </a:r>
            <a:r>
              <a:rPr lang="vi-VN" altLang="en-US" sz="2800" b="1" dirty="0" smtClean="0">
                <a:solidFill>
                  <a:srgbClr val="002060"/>
                </a:solidFill>
                <a:latin typeface="Bahnschrift SemiBold Condensed" panose="020B0502040204020203" pitchFamily="34" charset="0"/>
                <a:cs typeface="Arial" panose="020B0604020202020204" pitchFamily="34" charset="0"/>
              </a:rPr>
              <a:t>ĐỘ</a:t>
            </a:r>
            <a:r>
              <a:rPr lang="en-US" altLang="en-US" sz="2800" b="1" dirty="0" smtClean="0">
                <a:solidFill>
                  <a:srgbClr val="002060"/>
                </a:solidFill>
                <a:latin typeface="Bahnschrift SemiBold Condensed" panose="020B0502040204020203" pitchFamily="34" charset="0"/>
                <a:cs typeface="Arial" panose="020B0604020202020204" pitchFamily="34" charset="0"/>
              </a:rPr>
              <a:t>NG</a:t>
            </a:r>
            <a:endParaRPr lang="en-US" altLang="en-US" sz="1800" dirty="0">
              <a:solidFill>
                <a:srgbClr val="000000"/>
              </a:solidFill>
              <a:latin typeface="Bahnschrift SemiBold Condensed" panose="020B0502040204020203" pitchFamily="34" charset="0"/>
              <a:cs typeface="Arial" panose="020B0604020202020204" pitchFamily="34" charset="0"/>
            </a:endParaRPr>
          </a:p>
        </p:txBody>
      </p:sp>
      <p:sp>
        <p:nvSpPr>
          <p:cNvPr id="2" name="Rounded Rectangle 1"/>
          <p:cNvSpPr/>
          <p:nvPr/>
        </p:nvSpPr>
        <p:spPr>
          <a:xfrm>
            <a:off x="5670550" y="788988"/>
            <a:ext cx="4997450" cy="6019800"/>
          </a:xfrm>
          <a:prstGeom prst="roundRect">
            <a:avLst/>
          </a:prstGeom>
          <a:blipFill>
            <a:blip r:embed="rId4"/>
            <a:tile tx="0" ty="0" sx="100000" sy="100000" flip="none" algn="tl"/>
          </a:blipFill>
        </p:spPr>
        <p:style>
          <a:lnRef idx="1">
            <a:schemeClr val="accent6"/>
          </a:lnRef>
          <a:fillRef idx="2">
            <a:schemeClr val="accent6"/>
          </a:fillRef>
          <a:effectRef idx="1">
            <a:schemeClr val="accent6"/>
          </a:effectRef>
          <a:fontRef idx="minor">
            <a:schemeClr val="dk1"/>
          </a:fontRef>
        </p:style>
        <p:txBody>
          <a:bodyPr anchor="ctr"/>
          <a:lstStyle/>
          <a:p>
            <a:pPr marL="285750" indent="-285750" algn="just">
              <a:buFont typeface="Wingdings" pitchFamily="2" charset="2"/>
              <a:buChar char="v"/>
              <a:defRPr/>
            </a:pPr>
            <a:r>
              <a:rPr lang="en-US" sz="2200" dirty="0">
                <a:solidFill>
                  <a:srgbClr val="000000"/>
                </a:solidFill>
                <a:latin typeface="Times New Roman" pitchFamily="18" charset="0"/>
                <a:cs typeface="Arial" pitchFamily="34" charset="0"/>
              </a:rPr>
              <a:t>       </a:t>
            </a:r>
            <a:r>
              <a:rPr lang="vi-VN" sz="2200" dirty="0">
                <a:solidFill>
                  <a:srgbClr val="000000"/>
                </a:solidFill>
                <a:latin typeface="Bahnschrift Light Condensed" panose="020B0502040204020203" pitchFamily="34" charset="0"/>
                <a:cs typeface="Arial" pitchFamily="34" charset="0"/>
              </a:rPr>
              <a:t>Các hình thức vận động nói trên khác nhau về chất, từ vận động cơ học đến vận động xã hội là sự khác nhau </a:t>
            </a:r>
            <a:r>
              <a:rPr lang="en-US" sz="2200" dirty="0">
                <a:solidFill>
                  <a:srgbClr val="000000"/>
                </a:solidFill>
                <a:latin typeface="Bahnschrift Light Condensed" panose="020B0502040204020203" pitchFamily="34" charset="0"/>
                <a:cs typeface="Arial" pitchFamily="34" charset="0"/>
              </a:rPr>
              <a:t>từ </a:t>
            </a:r>
            <a:r>
              <a:rPr lang="vi-VN" sz="2200" dirty="0">
                <a:solidFill>
                  <a:srgbClr val="000000"/>
                </a:solidFill>
                <a:latin typeface="Bahnschrift Light Condensed" panose="020B0502040204020203" pitchFamily="34" charset="0"/>
                <a:cs typeface="Arial" pitchFamily="34" charset="0"/>
              </a:rPr>
              <a:t>trình độ</a:t>
            </a:r>
            <a:r>
              <a:rPr lang="en-US" sz="2200" dirty="0">
                <a:solidFill>
                  <a:srgbClr val="000000"/>
                </a:solidFill>
                <a:latin typeface="Bahnschrift Light Condensed" panose="020B0502040204020203" pitchFamily="34" charset="0"/>
                <a:cs typeface="Arial" pitchFamily="34" charset="0"/>
              </a:rPr>
              <a:t> thấp lên trình độ cao</a:t>
            </a:r>
            <a:r>
              <a:rPr lang="vi-VN" sz="2200" dirty="0">
                <a:solidFill>
                  <a:srgbClr val="000000"/>
                </a:solidFill>
                <a:latin typeface="Bahnschrift Light Condensed" panose="020B0502040204020203" pitchFamily="34" charset="0"/>
                <a:cs typeface="Arial" pitchFamily="34" charset="0"/>
              </a:rPr>
              <a:t>.</a:t>
            </a:r>
          </a:p>
          <a:p>
            <a:pPr marL="285750" indent="-285750" algn="just">
              <a:buFont typeface="Wingdings" pitchFamily="2" charset="2"/>
              <a:buChar char="v"/>
              <a:defRPr/>
            </a:pPr>
            <a:r>
              <a:rPr lang="vi-VN" sz="2200" dirty="0">
                <a:solidFill>
                  <a:srgbClr val="000000"/>
                </a:solidFill>
                <a:latin typeface="Bahnschrift Light Condensed" panose="020B0502040204020203" pitchFamily="34" charset="0"/>
                <a:cs typeface="Arial" pitchFamily="34" charset="0"/>
              </a:rPr>
              <a:t>	</a:t>
            </a:r>
            <a:r>
              <a:rPr lang="vi-VN" sz="2200" dirty="0">
                <a:solidFill>
                  <a:srgbClr val="000000"/>
                </a:solidFill>
                <a:latin typeface="Bahnschrift Light Condensed" panose="020B0502040204020203" pitchFamily="34" charset="0"/>
                <a:cs typeface="Times New Roman" pitchFamily="18" charset="0"/>
              </a:rPr>
              <a:t>Các hình thức vận động cao xuất hiện trên cơ sở các hình thức vận động thấp hơn. Trong khi các hình thức vận động thấp hơn không có kh</a:t>
            </a:r>
            <a:r>
              <a:rPr lang="en-US" sz="2200" dirty="0">
                <a:solidFill>
                  <a:srgbClr val="000000"/>
                </a:solidFill>
                <a:latin typeface="Bahnschrift Light Condensed" panose="020B0502040204020203" pitchFamily="34" charset="0"/>
                <a:cs typeface="Times New Roman" pitchFamily="18" charset="0"/>
              </a:rPr>
              <a:t>ả</a:t>
            </a:r>
            <a:r>
              <a:rPr lang="vi-VN" sz="2200" dirty="0">
                <a:solidFill>
                  <a:srgbClr val="000000"/>
                </a:solidFill>
                <a:latin typeface="Bahnschrift Light Condensed" panose="020B0502040204020203" pitchFamily="34" charset="0"/>
                <a:cs typeface="Times New Roman" pitchFamily="18" charset="0"/>
              </a:rPr>
              <a:t> năng bao hàm các hình thức vận động ở trình độ cao.</a:t>
            </a:r>
            <a:endParaRPr lang="en-US" sz="2200" dirty="0">
              <a:solidFill>
                <a:srgbClr val="000000"/>
              </a:solidFill>
              <a:latin typeface="Bahnschrift Light Condensed" panose="020B0502040204020203" pitchFamily="34" charset="0"/>
              <a:cs typeface="Arial" pitchFamily="34" charset="0"/>
            </a:endParaRPr>
          </a:p>
          <a:p>
            <a:pPr marL="285750" indent="-285750" algn="just">
              <a:buFont typeface="Wingdings" pitchFamily="2" charset="2"/>
              <a:buChar char="v"/>
              <a:defRPr/>
            </a:pPr>
            <a:r>
              <a:rPr lang="vi-VN" sz="2200" dirty="0">
                <a:solidFill>
                  <a:srgbClr val="000000"/>
                </a:solidFill>
                <a:latin typeface="Bahnschrift Light Condensed" panose="020B0502040204020203" pitchFamily="34" charset="0"/>
                <a:cs typeface="Arial" pitchFamily="34" charset="0"/>
              </a:rPr>
              <a:t>	</a:t>
            </a:r>
            <a:r>
              <a:rPr lang="vi-VN" sz="2200" dirty="0">
                <a:solidFill>
                  <a:srgbClr val="000000"/>
                </a:solidFill>
                <a:latin typeface="Bahnschrift Light Condensed" panose="020B0502040204020203" pitchFamily="34" charset="0"/>
                <a:cs typeface="Times New Roman" pitchFamily="18" charset="0"/>
              </a:rPr>
              <a:t>Trong sự tồn t</a:t>
            </a:r>
            <a:r>
              <a:rPr lang="en-US" sz="2200" dirty="0">
                <a:solidFill>
                  <a:srgbClr val="000000"/>
                </a:solidFill>
                <a:latin typeface="Bahnschrift Light Condensed" panose="020B0502040204020203" pitchFamily="34" charset="0"/>
                <a:cs typeface="Times New Roman" pitchFamily="18" charset="0"/>
              </a:rPr>
              <a:t>ại</a:t>
            </a:r>
            <a:r>
              <a:rPr lang="vi-VN" sz="2200" dirty="0">
                <a:solidFill>
                  <a:srgbClr val="000000"/>
                </a:solidFill>
                <a:latin typeface="Bahnschrift Light Condensed" panose="020B0502040204020203" pitchFamily="34" charset="0"/>
                <a:cs typeface="Times New Roman" pitchFamily="18" charset="0"/>
              </a:rPr>
              <a:t> của mình mỗi một sự vật có thể gắn liền với nhiều hình thức vận động khác nh</a:t>
            </a:r>
            <a:r>
              <a:rPr lang="en-US" sz="2200" dirty="0">
                <a:solidFill>
                  <a:srgbClr val="000000"/>
                </a:solidFill>
                <a:latin typeface="Bahnschrift Light Condensed" panose="020B0502040204020203" pitchFamily="34" charset="0"/>
                <a:cs typeface="Times New Roman" pitchFamily="18" charset="0"/>
              </a:rPr>
              <a:t>au</a:t>
            </a:r>
            <a:r>
              <a:rPr lang="vi-VN" sz="2200" dirty="0">
                <a:solidFill>
                  <a:srgbClr val="000000"/>
                </a:solidFill>
                <a:latin typeface="Bahnschrift Light Condensed" panose="020B0502040204020203" pitchFamily="34" charset="0"/>
                <a:cs typeface="Times New Roman" pitchFamily="18" charset="0"/>
              </a:rPr>
              <a:t>. Tuy nhiên bản thân sự tồn tại của sự vật bao giờ cũng đặc trưng bởi hình thức vận động cao nhất. </a:t>
            </a:r>
          </a:p>
        </p:txBody>
      </p:sp>
    </p:spTree>
    <p:extLst>
      <p:ext uri="{BB962C8B-B14F-4D97-AF65-F5344CB8AC3E}">
        <p14:creationId xmlns:p14="http://schemas.microsoft.com/office/powerpoint/2010/main" val="35076649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4"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wipe(down)">
                                      <p:cBhvr>
                                        <p:cTn id="14" dur="500"/>
                                        <p:tgtEl>
                                          <p:spTgt spid="2">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6" presetClass="entr" presetSubtype="16"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circle(in)">
                                      <p:cBhvr>
                                        <p:cTn id="19" dur="20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81232E5-FA6F-A409-0999-A1C0555A4F77}"/>
              </a:ext>
            </a:extLst>
          </p:cNvPr>
          <p:cNvGrpSpPr/>
          <p:nvPr/>
        </p:nvGrpSpPr>
        <p:grpSpPr>
          <a:xfrm>
            <a:off x="147372" y="2266459"/>
            <a:ext cx="9545032" cy="1893376"/>
            <a:chOff x="1185060" y="612823"/>
            <a:chExt cx="9545032" cy="2509330"/>
          </a:xfrm>
        </p:grpSpPr>
        <p:sp>
          <p:nvSpPr>
            <p:cNvPr id="19" name="Freeform 7">
              <a:extLst>
                <a:ext uri="{FF2B5EF4-FFF2-40B4-BE49-F238E27FC236}">
                  <a16:creationId xmlns:a16="http://schemas.microsoft.com/office/drawing/2014/main" id="{7C08A298-19CA-AE0E-2610-D829BC4D6511}"/>
                </a:ext>
              </a:extLst>
            </p:cNvPr>
            <p:cNvSpPr>
              <a:spLocks/>
            </p:cNvSpPr>
            <p:nvPr/>
          </p:nvSpPr>
          <p:spPr bwMode="gray">
            <a:xfrm>
              <a:off x="1185060" y="2160128"/>
              <a:ext cx="2019300" cy="962025"/>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1A50B2">
                <a:alpha val="50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8">
              <a:extLst>
                <a:ext uri="{FF2B5EF4-FFF2-40B4-BE49-F238E27FC236}">
                  <a16:creationId xmlns:a16="http://schemas.microsoft.com/office/drawing/2014/main" id="{536F2A8F-B554-1152-9311-6F447EDE0ED4}"/>
                </a:ext>
              </a:extLst>
            </p:cNvPr>
            <p:cNvSpPr>
              <a:spLocks/>
            </p:cNvSpPr>
            <p:nvPr/>
          </p:nvSpPr>
          <p:spPr bwMode="gray">
            <a:xfrm rot="10800000">
              <a:off x="8806042" y="612823"/>
              <a:ext cx="1924050" cy="962025"/>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1A50B2">
                <a:alpha val="50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AutoShape 9">
              <a:extLst>
                <a:ext uri="{FF2B5EF4-FFF2-40B4-BE49-F238E27FC236}">
                  <a16:creationId xmlns:a16="http://schemas.microsoft.com/office/drawing/2014/main" id="{5CA993B8-5C26-C09A-8C53-B6C4D53FAAA0}"/>
                </a:ext>
              </a:extLst>
            </p:cNvPr>
            <p:cNvSpPr>
              <a:spLocks noChangeArrowheads="1"/>
            </p:cNvSpPr>
            <p:nvPr/>
          </p:nvSpPr>
          <p:spPr bwMode="gray">
            <a:xfrm>
              <a:off x="1812316" y="985670"/>
              <a:ext cx="8344542" cy="1715777"/>
            </a:xfrm>
            <a:prstGeom prst="roundRect">
              <a:avLst>
                <a:gd name="adj" fmla="val 16667"/>
              </a:avLst>
            </a:prstGeom>
            <a:ln/>
          </p:spPr>
          <p:style>
            <a:lnRef idx="1">
              <a:schemeClr val="accent6"/>
            </a:lnRef>
            <a:fillRef idx="2">
              <a:schemeClr val="accent6"/>
            </a:fillRef>
            <a:effectRef idx="1">
              <a:schemeClr val="accent6"/>
            </a:effectRef>
            <a:fontRef idx="minor">
              <a:schemeClr val="dk1"/>
            </a:fontRef>
          </p:style>
          <p:txBody>
            <a:bodyPr wrap="none" anchor="ctr">
              <a:flatTx/>
            </a:bodyPr>
            <a:lstStyle/>
            <a:p>
              <a:pPr algn="ctr">
                <a:lnSpc>
                  <a:spcPts val="1900"/>
                </a:lnSpc>
                <a:spcAft>
                  <a:spcPts val="600"/>
                </a:spcAft>
              </a:pPr>
              <a:endParaRPr lang="en-US" sz="2800" b="1" i="1" u="sng" dirty="0" smtClean="0">
                <a:solidFill>
                  <a:srgbClr val="000000"/>
                </a:solidFill>
                <a:latin typeface="Bahnschrift Light Condensed" panose="020B0502040204020203" pitchFamily="34" charset="0"/>
                <a:cs typeface="Cordia New" pitchFamily="34" charset="-34"/>
              </a:endParaRPr>
            </a:p>
            <a:p>
              <a:pPr algn="ctr">
                <a:lnSpc>
                  <a:spcPts val="1900"/>
                </a:lnSpc>
                <a:spcAft>
                  <a:spcPts val="600"/>
                </a:spcAft>
              </a:pPr>
              <a:r>
                <a:rPr lang="en-US" sz="2800" b="1" i="1" u="sng" dirty="0" err="1" smtClean="0">
                  <a:solidFill>
                    <a:srgbClr val="000000"/>
                  </a:solidFill>
                  <a:latin typeface="Bahnschrift Light Condensed" panose="020B0502040204020203" pitchFamily="34" charset="0"/>
                  <a:cs typeface="Cordia New" pitchFamily="34" charset="-34"/>
                </a:rPr>
                <a:t>Không</a:t>
              </a:r>
              <a:r>
                <a:rPr lang="en-US" sz="2800" b="1" i="1" u="sng" dirty="0" smtClean="0">
                  <a:solidFill>
                    <a:srgbClr val="000000"/>
                  </a:solidFill>
                  <a:latin typeface="Bahnschrift Light Condensed" panose="020B0502040204020203" pitchFamily="34" charset="0"/>
                  <a:cs typeface="Cordia New" pitchFamily="34" charset="-34"/>
                </a:rPr>
                <a:t> </a:t>
              </a:r>
              <a:r>
                <a:rPr lang="en-US" sz="2800" b="1" i="1" u="sng" dirty="0" err="1" smtClean="0">
                  <a:solidFill>
                    <a:srgbClr val="000000"/>
                  </a:solidFill>
                  <a:latin typeface="Bahnschrift Light Condensed" panose="020B0502040204020203" pitchFamily="34" charset="0"/>
                  <a:cs typeface="Cordia New" pitchFamily="34" charset="-34"/>
                </a:rPr>
                <a:t>gian</a:t>
              </a:r>
              <a:r>
                <a:rPr lang="en-US" sz="2800" b="1" i="1" u="sng" dirty="0" smtClean="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là</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hình</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thức</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tồn</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tại</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của</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vật</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chất</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xét</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về</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mặt</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quảng</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tính</a:t>
              </a:r>
              <a:r>
                <a:rPr lang="en-US" sz="2800" dirty="0" smtClean="0">
                  <a:solidFill>
                    <a:srgbClr val="000000"/>
                  </a:solidFill>
                  <a:latin typeface="Bahnschrift Light Condensed" panose="020B0502040204020203" pitchFamily="34" charset="0"/>
                  <a:cs typeface="Cordia New" pitchFamily="34" charset="-34"/>
                </a:rPr>
                <a:t>,</a:t>
              </a:r>
            </a:p>
            <a:p>
              <a:pPr algn="ctr">
                <a:lnSpc>
                  <a:spcPts val="1900"/>
                </a:lnSpc>
                <a:spcAft>
                  <a:spcPts val="600"/>
                </a:spcAft>
              </a:pPr>
              <a:r>
                <a:rPr lang="en-US" sz="2800" dirty="0" smtClean="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thể</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hiện</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sự</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tồn</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tại</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về</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kết</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cấu</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quy</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mô</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vị</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trí</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và</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quan</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hệ</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về</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mặt</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vị</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trí</a:t>
              </a:r>
              <a:r>
                <a:rPr lang="en-US" sz="2800" dirty="0">
                  <a:solidFill>
                    <a:srgbClr val="000000"/>
                  </a:solidFill>
                  <a:latin typeface="Bahnschrift Light Condensed" panose="020B0502040204020203" pitchFamily="34" charset="0"/>
                  <a:cs typeface="Cordia New" pitchFamily="34" charset="-34"/>
                </a:rPr>
                <a:t> </a:t>
              </a:r>
              <a:endParaRPr lang="en-US" sz="2800" dirty="0" smtClean="0">
                <a:solidFill>
                  <a:srgbClr val="000000"/>
                </a:solidFill>
                <a:latin typeface="Bahnschrift Light Condensed" panose="020B0502040204020203" pitchFamily="34" charset="0"/>
                <a:cs typeface="Cordia New" pitchFamily="34" charset="-34"/>
              </a:endParaRPr>
            </a:p>
            <a:p>
              <a:pPr algn="ctr">
                <a:lnSpc>
                  <a:spcPts val="1900"/>
                </a:lnSpc>
                <a:spcAft>
                  <a:spcPts val="600"/>
                </a:spcAft>
              </a:pPr>
              <a:r>
                <a:rPr lang="en-US" sz="2800" dirty="0" err="1" smtClean="0">
                  <a:solidFill>
                    <a:srgbClr val="000000"/>
                  </a:solidFill>
                  <a:latin typeface="Bahnschrift Light Condensed" panose="020B0502040204020203" pitchFamily="34" charset="0"/>
                  <a:cs typeface="Cordia New" pitchFamily="34" charset="-34"/>
                </a:rPr>
                <a:t>giữa</a:t>
              </a:r>
              <a:r>
                <a:rPr lang="en-US" sz="2800" dirty="0" smtClean="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các</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sự</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vật</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hiện</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tượng</a:t>
              </a:r>
              <a:endParaRPr lang="en-US" sz="2800" dirty="0">
                <a:solidFill>
                  <a:srgbClr val="000000"/>
                </a:solidFill>
                <a:latin typeface="Bahnschrift Light Condensed" panose="020B0502040204020203" pitchFamily="34" charset="0"/>
                <a:cs typeface="Cordia New" pitchFamily="34" charset="-34"/>
              </a:endParaRPr>
            </a:p>
            <a:p>
              <a:pPr marL="0" marR="0" lvl="0" indent="0" algn="ctr" defTabSz="914400" rtl="0" eaLnBrk="1" fontAlgn="auto" latinLnBrk="0" hangingPunct="1">
                <a:lnSpc>
                  <a:spcPts val="1900"/>
                </a:lnSpc>
                <a:spcBef>
                  <a:spcPts val="0"/>
                </a:spcBef>
                <a:spcAft>
                  <a:spcPts val="600"/>
                </a:spcAft>
                <a:buClrTx/>
                <a:buSzTx/>
                <a:buFontTx/>
                <a:buNone/>
                <a:tabLst/>
                <a:defRPr/>
              </a:pPr>
              <a:endParaRPr kumimoji="0" lang="vi-VN" sz="2800" b="0" i="0" u="none" strike="noStrike" kern="1200" cap="none" spc="0" normalizeH="0" baseline="0" noProof="0" dirty="0">
                <a:ln>
                  <a:noFill/>
                </a:ln>
                <a:solidFill>
                  <a:prstClr val="white"/>
                </a:solidFill>
                <a:effectLst/>
                <a:uLnTx/>
                <a:uFillTx/>
                <a:latin typeface="Bahnschrift Light Condensed" panose="020B0502040204020203" pitchFamily="34" charset="0"/>
                <a:ea typeface="Calibri" panose="020F0502020204030204" pitchFamily="34" charset="0"/>
              </a:endParaRPr>
            </a:p>
          </p:txBody>
        </p:sp>
      </p:grpSp>
      <p:grpSp>
        <p:nvGrpSpPr>
          <p:cNvPr id="24" name="Group 23">
            <a:extLst>
              <a:ext uri="{FF2B5EF4-FFF2-40B4-BE49-F238E27FC236}">
                <a16:creationId xmlns:a16="http://schemas.microsoft.com/office/drawing/2014/main" id="{FEF9A738-8445-74D0-696C-9887F65A6029}"/>
              </a:ext>
            </a:extLst>
          </p:cNvPr>
          <p:cNvGrpSpPr/>
          <p:nvPr/>
        </p:nvGrpSpPr>
        <p:grpSpPr>
          <a:xfrm>
            <a:off x="2855487" y="4258105"/>
            <a:ext cx="9112029" cy="2129325"/>
            <a:chOff x="3611295" y="3565108"/>
            <a:chExt cx="7528538" cy="2129325"/>
          </a:xfrm>
          <a:solidFill>
            <a:schemeClr val="accent2">
              <a:lumMod val="20000"/>
              <a:lumOff val="80000"/>
            </a:schemeClr>
          </a:solidFill>
        </p:grpSpPr>
        <p:sp>
          <p:nvSpPr>
            <p:cNvPr id="15" name="Freeform 3">
              <a:extLst>
                <a:ext uri="{FF2B5EF4-FFF2-40B4-BE49-F238E27FC236}">
                  <a16:creationId xmlns:a16="http://schemas.microsoft.com/office/drawing/2014/main" id="{1F55E1B2-34F2-DC55-BC7D-C9072377D33C}"/>
                </a:ext>
              </a:extLst>
            </p:cNvPr>
            <p:cNvSpPr>
              <a:spLocks/>
            </p:cNvSpPr>
            <p:nvPr/>
          </p:nvSpPr>
          <p:spPr bwMode="gray">
            <a:xfrm>
              <a:off x="3611295" y="4732408"/>
              <a:ext cx="2145995" cy="962025"/>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4">
              <a:extLst>
                <a:ext uri="{FF2B5EF4-FFF2-40B4-BE49-F238E27FC236}">
                  <a16:creationId xmlns:a16="http://schemas.microsoft.com/office/drawing/2014/main" id="{6288FBBF-E754-CC8E-F66B-892CFB637DC2}"/>
                </a:ext>
              </a:extLst>
            </p:cNvPr>
            <p:cNvSpPr>
              <a:spLocks/>
            </p:cNvSpPr>
            <p:nvPr/>
          </p:nvSpPr>
          <p:spPr bwMode="gray">
            <a:xfrm rot="10800000">
              <a:off x="9095064" y="3565108"/>
              <a:ext cx="2044769" cy="962025"/>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grp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utoShape 10">
              <a:extLst>
                <a:ext uri="{FF2B5EF4-FFF2-40B4-BE49-F238E27FC236}">
                  <a16:creationId xmlns:a16="http://schemas.microsoft.com/office/drawing/2014/main" id="{639AA28E-7943-75EF-1951-F8DED2D478A6}"/>
                </a:ext>
              </a:extLst>
            </p:cNvPr>
            <p:cNvSpPr>
              <a:spLocks noChangeArrowheads="1"/>
            </p:cNvSpPr>
            <p:nvPr/>
          </p:nvSpPr>
          <p:spPr bwMode="gray">
            <a:xfrm>
              <a:off x="3840096" y="3982070"/>
              <a:ext cx="6964362" cy="1295400"/>
            </a:xfrm>
            <a:prstGeom prst="roundRect">
              <a:avLst>
                <a:gd name="adj" fmla="val 16667"/>
              </a:avLst>
            </a:prstGeom>
            <a:grpFill/>
            <a:ln>
              <a:noFill/>
            </a:ln>
            <a:effectLst/>
            <a:scene3d>
              <a:camera prst="legacyObliqueTopRight"/>
              <a:lightRig rig="legacyFlat3" dir="b"/>
            </a:scene3d>
            <a:sp3d extrusionH="303200" prstMaterial="legacyMatte">
              <a:bevelT w="13500" h="13500" prst="angle"/>
              <a:bevelB w="13500" h="13500" prst="angle"/>
              <a:extrusionClr>
                <a:schemeClr val="accent1"/>
              </a:extrusionClr>
            </a:sp3d>
            <a:extLst>
              <a:ext uri="{91240B29-F687-4F45-9708-019B960494DF}">
                <a14:hiddenLine xmlns:a14="http://schemas.microsoft.com/office/drawing/2010/main" w="9525">
                  <a:noFill/>
                  <a:round/>
                  <a:headEnd/>
                  <a:tailEnd/>
                </a14:hiddenLine>
              </a:ext>
              <a:ext uri="{AF507438-7753-43E0-B8FC-AC1667EBCBE1}">
                <a14:hiddenEffects xmlns:a14="http://schemas.microsoft.com/office/drawing/2010/main">
                  <a:effectLst>
                    <a:outerShdw kx="-3284103" algn="br" rotWithShape="0">
                      <a:schemeClr val="bg2">
                        <a:alpha val="50000"/>
                      </a:schemeClr>
                    </a:outerShdw>
                  </a:effectLst>
                </a14:hiddenEffects>
              </a:ext>
            </a:extLst>
          </p:spPr>
          <p:txBody>
            <a:bodyPr wrap="none" anchor="ctr">
              <a:flatTx/>
            </a:bodyPr>
            <a:lstStyle/>
            <a:p>
              <a:pPr algn="ctr">
                <a:defRPr/>
              </a:pPr>
              <a:r>
                <a:rPr lang="en-US" sz="2800" b="1" i="1" u="sng" dirty="0" err="1">
                  <a:solidFill>
                    <a:srgbClr val="000000"/>
                  </a:solidFill>
                  <a:latin typeface="Bahnschrift SemiBold Condensed" panose="020B0502040204020203" pitchFamily="34" charset="0"/>
                  <a:cs typeface="Times New Roman" pitchFamily="18" charset="0"/>
                </a:rPr>
                <a:t>Thời</a:t>
              </a:r>
              <a:r>
                <a:rPr lang="en-US" sz="2800" b="1" i="1" u="sng" dirty="0">
                  <a:solidFill>
                    <a:srgbClr val="000000"/>
                  </a:solidFill>
                  <a:latin typeface="Bahnschrift SemiBold Condensed" panose="020B0502040204020203" pitchFamily="34" charset="0"/>
                  <a:cs typeface="Times New Roman" pitchFamily="18" charset="0"/>
                </a:rPr>
                <a:t> </a:t>
              </a:r>
              <a:r>
                <a:rPr lang="en-US" sz="2800" b="1" i="1" u="sng" dirty="0" err="1">
                  <a:solidFill>
                    <a:srgbClr val="000000"/>
                  </a:solidFill>
                  <a:latin typeface="Bahnschrift SemiBold Condensed" panose="020B0502040204020203" pitchFamily="34" charset="0"/>
                  <a:cs typeface="Times New Roman" pitchFamily="18" charset="0"/>
                </a:rPr>
                <a:t>gian</a:t>
              </a:r>
              <a:r>
                <a:rPr lang="en-US" sz="2800" b="1" i="1" u="sng" dirty="0">
                  <a:solidFill>
                    <a:srgbClr val="000000"/>
                  </a:solidFill>
                  <a:latin typeface="Bahnschrift SemiBold Condensed" panose="020B0502040204020203" pitchFamily="34" charset="0"/>
                  <a:cs typeface="Times New Roman" pitchFamily="18" charset="0"/>
                </a:rPr>
                <a:t> </a:t>
              </a:r>
              <a:r>
                <a:rPr lang="en-US" sz="2800" b="1" i="1" u="sng" dirty="0" smtClean="0">
                  <a:solidFill>
                    <a:srgbClr val="000000"/>
                  </a:solidFill>
                  <a:latin typeface="Bahnschrift SemiBold Condensed" panose="020B0502040204020203" pitchFamily="34" charset="0"/>
                  <a:cs typeface="Times New Roman" pitchFamily="18" charset="0"/>
                </a:rPr>
                <a:t> </a:t>
              </a:r>
              <a:r>
                <a:rPr lang="en-US" sz="2800" dirty="0" err="1" smtClean="0">
                  <a:solidFill>
                    <a:srgbClr val="000000"/>
                  </a:solidFill>
                  <a:latin typeface="Bahnschrift Light Condensed" panose="020B0502040204020203" pitchFamily="34" charset="0"/>
                  <a:cs typeface="Times New Roman" pitchFamily="18" charset="0"/>
                </a:rPr>
                <a:t>là</a:t>
              </a:r>
              <a:r>
                <a:rPr lang="en-US" sz="2800" dirty="0" smtClean="0">
                  <a:solidFill>
                    <a:srgbClr val="000000"/>
                  </a:solidFill>
                  <a:latin typeface="Bahnschrift Light Condensed" panose="020B0502040204020203" pitchFamily="34" charset="0"/>
                  <a:cs typeface="Times New Roman" pitchFamily="18" charset="0"/>
                </a:rPr>
                <a:t> </a:t>
              </a:r>
              <a:r>
                <a:rPr lang="en-US" sz="2800" dirty="0" err="1">
                  <a:solidFill>
                    <a:srgbClr val="000000"/>
                  </a:solidFill>
                  <a:latin typeface="Bahnschrift Light Condensed" panose="020B0502040204020203" pitchFamily="34" charset="0"/>
                  <a:cs typeface="Times New Roman" pitchFamily="18" charset="0"/>
                </a:rPr>
                <a:t>hình</a:t>
              </a:r>
              <a:r>
                <a:rPr lang="en-US" sz="2800" dirty="0">
                  <a:solidFill>
                    <a:srgbClr val="000000"/>
                  </a:solidFill>
                  <a:latin typeface="Bahnschrift Light Condensed" panose="020B0502040204020203" pitchFamily="34" charset="0"/>
                  <a:cs typeface="Times New Roman" pitchFamily="18" charset="0"/>
                </a:rPr>
                <a:t> </a:t>
              </a:r>
              <a:r>
                <a:rPr lang="en-US" sz="2800" dirty="0" err="1">
                  <a:solidFill>
                    <a:srgbClr val="000000"/>
                  </a:solidFill>
                  <a:latin typeface="Bahnschrift Light Condensed" panose="020B0502040204020203" pitchFamily="34" charset="0"/>
                  <a:cs typeface="Times New Roman" pitchFamily="18" charset="0"/>
                </a:rPr>
                <a:t>thức</a:t>
              </a:r>
              <a:r>
                <a:rPr lang="en-US" sz="2800" dirty="0">
                  <a:solidFill>
                    <a:srgbClr val="000000"/>
                  </a:solidFill>
                  <a:latin typeface="Bahnschrift Light Condensed" panose="020B0502040204020203" pitchFamily="34" charset="0"/>
                  <a:cs typeface="Times New Roman" pitchFamily="18" charset="0"/>
                </a:rPr>
                <a:t> </a:t>
              </a:r>
              <a:r>
                <a:rPr lang="en-US" sz="2800" dirty="0" err="1">
                  <a:solidFill>
                    <a:srgbClr val="000000"/>
                  </a:solidFill>
                  <a:latin typeface="Bahnschrift Light Condensed" panose="020B0502040204020203" pitchFamily="34" charset="0"/>
                  <a:cs typeface="Times New Roman" pitchFamily="18" charset="0"/>
                </a:rPr>
                <a:t>tồn</a:t>
              </a:r>
              <a:r>
                <a:rPr lang="en-US" sz="2800" dirty="0">
                  <a:solidFill>
                    <a:srgbClr val="000000"/>
                  </a:solidFill>
                  <a:latin typeface="Bahnschrift Light Condensed" panose="020B0502040204020203" pitchFamily="34" charset="0"/>
                  <a:cs typeface="Times New Roman" pitchFamily="18" charset="0"/>
                </a:rPr>
                <a:t> </a:t>
              </a:r>
              <a:r>
                <a:rPr lang="en-US" sz="2800" dirty="0" err="1">
                  <a:solidFill>
                    <a:srgbClr val="000000"/>
                  </a:solidFill>
                  <a:latin typeface="Bahnschrift Light Condensed" panose="020B0502040204020203" pitchFamily="34" charset="0"/>
                  <a:cs typeface="Times New Roman" pitchFamily="18" charset="0"/>
                </a:rPr>
                <a:t>tại</a:t>
              </a:r>
              <a:r>
                <a:rPr lang="en-US" sz="2800" dirty="0">
                  <a:solidFill>
                    <a:srgbClr val="000000"/>
                  </a:solidFill>
                  <a:latin typeface="Bahnschrift Light Condensed" panose="020B0502040204020203" pitchFamily="34" charset="0"/>
                  <a:cs typeface="Times New Roman" pitchFamily="18" charset="0"/>
                </a:rPr>
                <a:t> </a:t>
              </a:r>
              <a:r>
                <a:rPr lang="en-US" sz="2800" dirty="0" err="1">
                  <a:solidFill>
                    <a:srgbClr val="000000"/>
                  </a:solidFill>
                  <a:latin typeface="Bahnschrift Light Condensed" panose="020B0502040204020203" pitchFamily="34" charset="0"/>
                  <a:cs typeface="Times New Roman" pitchFamily="18" charset="0"/>
                </a:rPr>
                <a:t>xét</a:t>
              </a:r>
              <a:r>
                <a:rPr lang="en-US" sz="2800" dirty="0">
                  <a:solidFill>
                    <a:srgbClr val="000000"/>
                  </a:solidFill>
                  <a:latin typeface="Bahnschrift Light Condensed" panose="020B0502040204020203" pitchFamily="34" charset="0"/>
                  <a:cs typeface="Times New Roman" pitchFamily="18" charset="0"/>
                </a:rPr>
                <a:t> </a:t>
              </a:r>
              <a:r>
                <a:rPr lang="en-US" sz="2800" dirty="0" err="1">
                  <a:solidFill>
                    <a:srgbClr val="000000"/>
                  </a:solidFill>
                  <a:latin typeface="Bahnschrift Light Condensed" panose="020B0502040204020203" pitchFamily="34" charset="0"/>
                  <a:cs typeface="Times New Roman" pitchFamily="18" charset="0"/>
                </a:rPr>
                <a:t>về</a:t>
              </a:r>
              <a:r>
                <a:rPr lang="en-US" sz="2800" dirty="0">
                  <a:solidFill>
                    <a:srgbClr val="000000"/>
                  </a:solidFill>
                  <a:latin typeface="Bahnschrift Light Condensed" panose="020B0502040204020203" pitchFamily="34" charset="0"/>
                  <a:cs typeface="Times New Roman" pitchFamily="18" charset="0"/>
                </a:rPr>
                <a:t> </a:t>
              </a:r>
              <a:r>
                <a:rPr lang="en-US" sz="2800" dirty="0" err="1">
                  <a:solidFill>
                    <a:srgbClr val="000000"/>
                  </a:solidFill>
                  <a:latin typeface="Bahnschrift Light Condensed" panose="020B0502040204020203" pitchFamily="34" charset="0"/>
                  <a:cs typeface="Times New Roman" pitchFamily="18" charset="0"/>
                </a:rPr>
                <a:t>mặt</a:t>
              </a:r>
              <a:r>
                <a:rPr lang="en-US" sz="2800" dirty="0">
                  <a:solidFill>
                    <a:srgbClr val="000000"/>
                  </a:solidFill>
                  <a:latin typeface="Bahnschrift Light Condensed" panose="020B0502040204020203" pitchFamily="34" charset="0"/>
                  <a:cs typeface="Times New Roman" pitchFamily="18" charset="0"/>
                </a:rPr>
                <a:t> </a:t>
              </a:r>
              <a:r>
                <a:rPr lang="en-US" sz="2800" dirty="0" err="1">
                  <a:solidFill>
                    <a:srgbClr val="000000"/>
                  </a:solidFill>
                  <a:latin typeface="Bahnschrift Light Condensed" panose="020B0502040204020203" pitchFamily="34" charset="0"/>
                  <a:cs typeface="Times New Roman" pitchFamily="18" charset="0"/>
                </a:rPr>
                <a:t>trường</a:t>
              </a:r>
              <a:r>
                <a:rPr lang="en-US" sz="2800" dirty="0">
                  <a:solidFill>
                    <a:srgbClr val="000000"/>
                  </a:solidFill>
                  <a:latin typeface="Bahnschrift Light Condensed" panose="020B0502040204020203" pitchFamily="34" charset="0"/>
                  <a:cs typeface="Times New Roman" pitchFamily="18" charset="0"/>
                </a:rPr>
                <a:t> </a:t>
              </a:r>
              <a:r>
                <a:rPr lang="en-US" sz="2800" dirty="0" err="1">
                  <a:solidFill>
                    <a:srgbClr val="000000"/>
                  </a:solidFill>
                  <a:latin typeface="Bahnschrift Light Condensed" panose="020B0502040204020203" pitchFamily="34" charset="0"/>
                  <a:cs typeface="Times New Roman" pitchFamily="18" charset="0"/>
                </a:rPr>
                <a:t>tính</a:t>
              </a:r>
              <a:r>
                <a:rPr lang="en-US" sz="2800" dirty="0">
                  <a:solidFill>
                    <a:srgbClr val="000000"/>
                  </a:solidFill>
                  <a:latin typeface="Bahnschrift Light Condensed" panose="020B0502040204020203" pitchFamily="34" charset="0"/>
                  <a:cs typeface="Times New Roman" pitchFamily="18" charset="0"/>
                </a:rPr>
                <a:t> </a:t>
              </a:r>
              <a:endParaRPr lang="en-US" sz="2800" dirty="0" smtClean="0">
                <a:solidFill>
                  <a:srgbClr val="000000"/>
                </a:solidFill>
                <a:latin typeface="Bahnschrift Light Condensed" panose="020B0502040204020203" pitchFamily="34" charset="0"/>
                <a:cs typeface="Times New Roman" pitchFamily="18" charset="0"/>
              </a:endParaRPr>
            </a:p>
            <a:p>
              <a:pPr algn="ctr">
                <a:defRPr/>
              </a:pPr>
              <a:r>
                <a:rPr lang="en-US" sz="2800" dirty="0" err="1" smtClean="0">
                  <a:solidFill>
                    <a:srgbClr val="000000"/>
                  </a:solidFill>
                  <a:latin typeface="Bahnschrift Light Condensed" panose="020B0502040204020203" pitchFamily="34" charset="0"/>
                  <a:cs typeface="Times New Roman" pitchFamily="18" charset="0"/>
                </a:rPr>
                <a:t>thể</a:t>
              </a:r>
              <a:r>
                <a:rPr lang="en-US" sz="2800" dirty="0" smtClean="0">
                  <a:solidFill>
                    <a:srgbClr val="000000"/>
                  </a:solidFill>
                  <a:latin typeface="Bahnschrift Light Condensed" panose="020B0502040204020203" pitchFamily="34" charset="0"/>
                  <a:cs typeface="Times New Roman" pitchFamily="18" charset="0"/>
                </a:rPr>
                <a:t> </a:t>
              </a:r>
              <a:r>
                <a:rPr lang="en-US" sz="2800" dirty="0" err="1">
                  <a:solidFill>
                    <a:srgbClr val="000000"/>
                  </a:solidFill>
                  <a:latin typeface="Bahnschrift Light Condensed" panose="020B0502040204020203" pitchFamily="34" charset="0"/>
                  <a:cs typeface="Times New Roman" pitchFamily="18" charset="0"/>
                </a:rPr>
                <a:t>hiện</a:t>
              </a:r>
              <a:r>
                <a:rPr lang="en-US" sz="2800" dirty="0">
                  <a:solidFill>
                    <a:srgbClr val="000000"/>
                  </a:solidFill>
                  <a:latin typeface="Bahnschrift Light Condensed" panose="020B0502040204020203" pitchFamily="34" charset="0"/>
                  <a:cs typeface="Times New Roman" pitchFamily="18" charset="0"/>
                </a:rPr>
                <a:t> </a:t>
              </a:r>
              <a:r>
                <a:rPr lang="en-US" sz="2800" dirty="0" err="1">
                  <a:solidFill>
                    <a:srgbClr val="000000"/>
                  </a:solidFill>
                  <a:latin typeface="Bahnschrift Light Condensed" panose="020B0502040204020203" pitchFamily="34" charset="0"/>
                  <a:cs typeface="Times New Roman" pitchFamily="18" charset="0"/>
                </a:rPr>
                <a:t>độ</a:t>
              </a:r>
              <a:r>
                <a:rPr lang="en-US" sz="2800" dirty="0">
                  <a:solidFill>
                    <a:srgbClr val="000000"/>
                  </a:solidFill>
                  <a:latin typeface="Bahnschrift Light Condensed" panose="020B0502040204020203" pitchFamily="34" charset="0"/>
                  <a:cs typeface="Times New Roman" pitchFamily="18" charset="0"/>
                </a:rPr>
                <a:t> </a:t>
              </a:r>
              <a:r>
                <a:rPr lang="en-US" sz="2800" dirty="0" err="1">
                  <a:solidFill>
                    <a:srgbClr val="000000"/>
                  </a:solidFill>
                  <a:latin typeface="Bahnschrift Light Condensed" panose="020B0502040204020203" pitchFamily="34" charset="0"/>
                  <a:cs typeface="Times New Roman" pitchFamily="18" charset="0"/>
                </a:rPr>
                <a:t>dài</a:t>
              </a:r>
              <a:r>
                <a:rPr lang="en-US" sz="2800" dirty="0">
                  <a:solidFill>
                    <a:srgbClr val="000000"/>
                  </a:solidFill>
                  <a:latin typeface="Bahnschrift Light Condensed" panose="020B0502040204020203" pitchFamily="34" charset="0"/>
                  <a:cs typeface="Times New Roman" pitchFamily="18" charset="0"/>
                </a:rPr>
                <a:t> </a:t>
              </a:r>
              <a:r>
                <a:rPr lang="en-US" sz="2800" dirty="0" err="1">
                  <a:solidFill>
                    <a:srgbClr val="000000"/>
                  </a:solidFill>
                  <a:latin typeface="Bahnschrift Light Condensed" panose="020B0502040204020203" pitchFamily="34" charset="0"/>
                  <a:cs typeface="Times New Roman" pitchFamily="18" charset="0"/>
                </a:rPr>
                <a:t>diễn</a:t>
              </a:r>
              <a:r>
                <a:rPr lang="en-US" sz="2800" dirty="0">
                  <a:solidFill>
                    <a:srgbClr val="000000"/>
                  </a:solidFill>
                  <a:latin typeface="Bahnschrift Light Condensed" panose="020B0502040204020203" pitchFamily="34" charset="0"/>
                  <a:cs typeface="Times New Roman" pitchFamily="18" charset="0"/>
                </a:rPr>
                <a:t> </a:t>
              </a:r>
              <a:r>
                <a:rPr lang="en-US" sz="2800" dirty="0" err="1">
                  <a:solidFill>
                    <a:srgbClr val="000000"/>
                  </a:solidFill>
                  <a:latin typeface="Bahnschrift Light Condensed" panose="020B0502040204020203" pitchFamily="34" charset="0"/>
                  <a:cs typeface="Times New Roman" pitchFamily="18" charset="0"/>
                </a:rPr>
                <a:t>biến</a:t>
              </a:r>
              <a:r>
                <a:rPr lang="en-US" sz="2800" dirty="0">
                  <a:solidFill>
                    <a:srgbClr val="000000"/>
                  </a:solidFill>
                  <a:latin typeface="Bahnschrift Light Condensed" panose="020B0502040204020203" pitchFamily="34" charset="0"/>
                  <a:cs typeface="Times New Roman" pitchFamily="18" charset="0"/>
                </a:rPr>
                <a:t>, </a:t>
              </a:r>
              <a:r>
                <a:rPr lang="en-US" sz="2800" dirty="0" err="1" smtClean="0">
                  <a:solidFill>
                    <a:srgbClr val="000000"/>
                  </a:solidFill>
                  <a:latin typeface="Bahnschrift Light Condensed" panose="020B0502040204020203" pitchFamily="34" charset="0"/>
                  <a:cs typeface="Times New Roman" pitchFamily="18" charset="0"/>
                </a:rPr>
                <a:t>mức</a:t>
              </a:r>
              <a:r>
                <a:rPr lang="en-US" sz="2800" dirty="0" smtClean="0">
                  <a:solidFill>
                    <a:srgbClr val="000000"/>
                  </a:solidFill>
                  <a:latin typeface="Bahnschrift Light Condensed" panose="020B0502040204020203" pitchFamily="34" charset="0"/>
                  <a:cs typeface="Times New Roman" pitchFamily="18" charset="0"/>
                </a:rPr>
                <a:t> </a:t>
              </a:r>
              <a:r>
                <a:rPr lang="en-US" sz="2800" dirty="0" err="1">
                  <a:solidFill>
                    <a:srgbClr val="000000"/>
                  </a:solidFill>
                  <a:latin typeface="Bahnschrift Light Condensed" panose="020B0502040204020203" pitchFamily="34" charset="0"/>
                  <a:cs typeface="Times New Roman" pitchFamily="18" charset="0"/>
                </a:rPr>
                <a:t>độ</a:t>
              </a:r>
              <a:r>
                <a:rPr lang="en-US" sz="2800" dirty="0">
                  <a:solidFill>
                    <a:srgbClr val="000000"/>
                  </a:solidFill>
                  <a:latin typeface="Bahnschrift Light Condensed" panose="020B0502040204020203" pitchFamily="34" charset="0"/>
                  <a:cs typeface="Times New Roman" pitchFamily="18" charset="0"/>
                </a:rPr>
                <a:t> </a:t>
              </a:r>
              <a:r>
                <a:rPr lang="en-US" sz="2800" dirty="0" err="1">
                  <a:solidFill>
                    <a:srgbClr val="000000"/>
                  </a:solidFill>
                  <a:latin typeface="Bahnschrift Light Condensed" panose="020B0502040204020203" pitchFamily="34" charset="0"/>
                  <a:cs typeface="Times New Roman" pitchFamily="18" charset="0"/>
                </a:rPr>
                <a:t>lâu</a:t>
              </a:r>
              <a:r>
                <a:rPr lang="en-US" sz="2800" dirty="0">
                  <a:solidFill>
                    <a:srgbClr val="000000"/>
                  </a:solidFill>
                  <a:latin typeface="Bahnschrift Light Condensed" panose="020B0502040204020203" pitchFamily="34" charset="0"/>
                  <a:cs typeface="Times New Roman" pitchFamily="18" charset="0"/>
                </a:rPr>
                <a:t> </a:t>
              </a:r>
              <a:r>
                <a:rPr lang="en-US" sz="2800" dirty="0" err="1">
                  <a:solidFill>
                    <a:srgbClr val="000000"/>
                  </a:solidFill>
                  <a:latin typeface="Bahnschrift Light Condensed" panose="020B0502040204020203" pitchFamily="34" charset="0"/>
                  <a:cs typeface="Times New Roman" pitchFamily="18" charset="0"/>
                </a:rPr>
                <a:t>dài</a:t>
              </a:r>
              <a:r>
                <a:rPr lang="en-US" sz="2800" dirty="0">
                  <a:solidFill>
                    <a:srgbClr val="000000"/>
                  </a:solidFill>
                  <a:latin typeface="Bahnschrift Light Condensed" panose="020B0502040204020203" pitchFamily="34" charset="0"/>
                  <a:cs typeface="Times New Roman" pitchFamily="18" charset="0"/>
                </a:rPr>
                <a:t> hay </a:t>
              </a:r>
              <a:r>
                <a:rPr lang="en-US" sz="2800" dirty="0" err="1">
                  <a:solidFill>
                    <a:srgbClr val="000000"/>
                  </a:solidFill>
                  <a:latin typeface="Bahnschrift Light Condensed" panose="020B0502040204020203" pitchFamily="34" charset="0"/>
                  <a:cs typeface="Times New Roman" pitchFamily="18" charset="0"/>
                </a:rPr>
                <a:t>mau</a:t>
              </a:r>
              <a:r>
                <a:rPr lang="en-US" sz="2800" dirty="0">
                  <a:solidFill>
                    <a:srgbClr val="000000"/>
                  </a:solidFill>
                  <a:latin typeface="Bahnschrift Light Condensed" panose="020B0502040204020203" pitchFamily="34" charset="0"/>
                  <a:cs typeface="Times New Roman" pitchFamily="18" charset="0"/>
                </a:rPr>
                <a:t> </a:t>
              </a:r>
              <a:r>
                <a:rPr lang="en-US" sz="2800" dirty="0" err="1" smtClean="0">
                  <a:solidFill>
                    <a:srgbClr val="000000"/>
                  </a:solidFill>
                  <a:latin typeface="Bahnschrift Light Condensed" panose="020B0502040204020203" pitchFamily="34" charset="0"/>
                  <a:cs typeface="Times New Roman" pitchFamily="18" charset="0"/>
                </a:rPr>
                <a:t>chóng</a:t>
              </a:r>
              <a:endParaRPr lang="en-US" sz="2800" dirty="0" smtClean="0">
                <a:solidFill>
                  <a:srgbClr val="000000"/>
                </a:solidFill>
                <a:latin typeface="Bahnschrift Light Condensed" panose="020B0502040204020203" pitchFamily="34" charset="0"/>
                <a:cs typeface="Times New Roman" pitchFamily="18" charset="0"/>
              </a:endParaRPr>
            </a:p>
            <a:p>
              <a:pPr algn="ctr">
                <a:defRPr/>
              </a:pPr>
              <a:r>
                <a:rPr lang="en-US" sz="2800" dirty="0" smtClean="0">
                  <a:solidFill>
                    <a:srgbClr val="000000"/>
                  </a:solidFill>
                  <a:latin typeface="Bahnschrift Light Condensed" panose="020B0502040204020203" pitchFamily="34" charset="0"/>
                  <a:cs typeface="Times New Roman" pitchFamily="18" charset="0"/>
                </a:rPr>
                <a:t> </a:t>
              </a:r>
              <a:r>
                <a:rPr lang="en-US" sz="2800" dirty="0" err="1">
                  <a:solidFill>
                    <a:srgbClr val="000000"/>
                  </a:solidFill>
                  <a:latin typeface="Bahnschrift Light Condensed" panose="020B0502040204020203" pitchFamily="34" charset="0"/>
                  <a:cs typeface="Times New Roman" pitchFamily="18" charset="0"/>
                </a:rPr>
                <a:t>của</a:t>
              </a:r>
              <a:r>
                <a:rPr lang="en-US" sz="2800" dirty="0">
                  <a:solidFill>
                    <a:srgbClr val="000000"/>
                  </a:solidFill>
                  <a:latin typeface="Bahnschrift Light Condensed" panose="020B0502040204020203" pitchFamily="34" charset="0"/>
                  <a:cs typeface="Times New Roman" pitchFamily="18" charset="0"/>
                </a:rPr>
                <a:t> </a:t>
              </a:r>
              <a:r>
                <a:rPr lang="en-US" sz="2800" dirty="0" err="1">
                  <a:solidFill>
                    <a:srgbClr val="000000"/>
                  </a:solidFill>
                  <a:latin typeface="Bahnschrift Light Condensed" panose="020B0502040204020203" pitchFamily="34" charset="0"/>
                  <a:cs typeface="Times New Roman" pitchFamily="18" charset="0"/>
                </a:rPr>
                <a:t>các</a:t>
              </a:r>
              <a:r>
                <a:rPr lang="en-US" sz="2800" dirty="0">
                  <a:solidFill>
                    <a:srgbClr val="000000"/>
                  </a:solidFill>
                  <a:latin typeface="Bahnschrift Light Condensed" panose="020B0502040204020203" pitchFamily="34" charset="0"/>
                  <a:cs typeface="Times New Roman" pitchFamily="18" charset="0"/>
                </a:rPr>
                <a:t> </a:t>
              </a:r>
              <a:r>
                <a:rPr lang="en-US" sz="2800" dirty="0" err="1">
                  <a:solidFill>
                    <a:srgbClr val="000000"/>
                  </a:solidFill>
                  <a:latin typeface="Bahnschrift Light Condensed" panose="020B0502040204020203" pitchFamily="34" charset="0"/>
                  <a:cs typeface="Times New Roman" pitchFamily="18" charset="0"/>
                </a:rPr>
                <a:t>quá</a:t>
              </a:r>
              <a:r>
                <a:rPr lang="en-US" sz="2800" dirty="0">
                  <a:solidFill>
                    <a:srgbClr val="000000"/>
                  </a:solidFill>
                  <a:latin typeface="Bahnschrift Light Condensed" panose="020B0502040204020203" pitchFamily="34" charset="0"/>
                  <a:cs typeface="Times New Roman" pitchFamily="18" charset="0"/>
                </a:rPr>
                <a:t> </a:t>
              </a:r>
              <a:r>
                <a:rPr lang="en-US" sz="2800" dirty="0" err="1" smtClean="0">
                  <a:solidFill>
                    <a:srgbClr val="000000"/>
                  </a:solidFill>
                  <a:latin typeface="Bahnschrift Light Condensed" panose="020B0502040204020203" pitchFamily="34" charset="0"/>
                  <a:cs typeface="Times New Roman" pitchFamily="18" charset="0"/>
                </a:rPr>
                <a:t>trình</a:t>
              </a:r>
              <a:r>
                <a:rPr lang="en-US" sz="2800" dirty="0" smtClean="0">
                  <a:solidFill>
                    <a:srgbClr val="000000"/>
                  </a:solidFill>
                  <a:latin typeface="Bahnschrift Light Condensed" panose="020B0502040204020203" pitchFamily="34" charset="0"/>
                  <a:cs typeface="Times New Roman" pitchFamily="18" charset="0"/>
                </a:rPr>
                <a:t> </a:t>
              </a:r>
              <a:r>
                <a:rPr lang="en-US" sz="2800" dirty="0" err="1">
                  <a:solidFill>
                    <a:srgbClr val="000000"/>
                  </a:solidFill>
                  <a:latin typeface="Bahnschrift Light Condensed" panose="020B0502040204020203" pitchFamily="34" charset="0"/>
                  <a:cs typeface="Times New Roman" pitchFamily="18" charset="0"/>
                </a:rPr>
                <a:t>biến</a:t>
              </a:r>
              <a:r>
                <a:rPr lang="en-US" sz="2800" dirty="0">
                  <a:solidFill>
                    <a:srgbClr val="000000"/>
                  </a:solidFill>
                  <a:latin typeface="Bahnschrift Light Condensed" panose="020B0502040204020203" pitchFamily="34" charset="0"/>
                  <a:cs typeface="Times New Roman" pitchFamily="18" charset="0"/>
                </a:rPr>
                <a:t> </a:t>
              </a:r>
              <a:r>
                <a:rPr lang="en-US" sz="2800" dirty="0" err="1">
                  <a:solidFill>
                    <a:srgbClr val="000000"/>
                  </a:solidFill>
                  <a:latin typeface="Bahnschrift Light Condensed" panose="020B0502040204020203" pitchFamily="34" charset="0"/>
                  <a:cs typeface="Times New Roman" pitchFamily="18" charset="0"/>
                </a:rPr>
                <a:t>đổi</a:t>
              </a:r>
              <a:r>
                <a:rPr lang="en-US" sz="2800" dirty="0">
                  <a:solidFill>
                    <a:srgbClr val="000000"/>
                  </a:solidFill>
                  <a:latin typeface="Bahnschrift Light Condensed" panose="020B0502040204020203" pitchFamily="34" charset="0"/>
                  <a:cs typeface="Times New Roman" pitchFamily="18" charset="0"/>
                </a:rPr>
                <a:t> </a:t>
              </a:r>
              <a:r>
                <a:rPr lang="en-US" sz="2800" dirty="0" err="1">
                  <a:solidFill>
                    <a:srgbClr val="000000"/>
                  </a:solidFill>
                  <a:latin typeface="Bahnschrift Light Condensed" panose="020B0502040204020203" pitchFamily="34" charset="0"/>
                  <a:cs typeface="Times New Roman" pitchFamily="18" charset="0"/>
                </a:rPr>
                <a:t>kế</a:t>
              </a:r>
              <a:r>
                <a:rPr lang="en-US" sz="2800" dirty="0">
                  <a:solidFill>
                    <a:srgbClr val="000000"/>
                  </a:solidFill>
                  <a:latin typeface="Bahnschrift Light Condensed" panose="020B0502040204020203" pitchFamily="34" charset="0"/>
                  <a:cs typeface="Times New Roman" pitchFamily="18" charset="0"/>
                </a:rPr>
                <a:t> </a:t>
              </a:r>
              <a:r>
                <a:rPr lang="en-US" sz="2800" dirty="0" err="1">
                  <a:solidFill>
                    <a:srgbClr val="000000"/>
                  </a:solidFill>
                  <a:latin typeface="Bahnschrift Light Condensed" panose="020B0502040204020203" pitchFamily="34" charset="0"/>
                  <a:cs typeface="Times New Roman" pitchFamily="18" charset="0"/>
                </a:rPr>
                <a:t>tiếp</a:t>
              </a:r>
              <a:r>
                <a:rPr lang="en-US" sz="2800" dirty="0">
                  <a:solidFill>
                    <a:srgbClr val="000000"/>
                  </a:solidFill>
                  <a:latin typeface="Bahnschrift Light Condensed" panose="020B0502040204020203" pitchFamily="34" charset="0"/>
                  <a:cs typeface="Times New Roman" pitchFamily="18" charset="0"/>
                </a:rPr>
                <a:t> </a:t>
              </a:r>
              <a:r>
                <a:rPr lang="en-US" sz="2800" dirty="0" err="1">
                  <a:solidFill>
                    <a:srgbClr val="000000"/>
                  </a:solidFill>
                  <a:latin typeface="Bahnschrift Light Condensed" panose="020B0502040204020203" pitchFamily="34" charset="0"/>
                  <a:cs typeface="Times New Roman" pitchFamily="18" charset="0"/>
                </a:rPr>
                <a:t>nhau</a:t>
              </a:r>
              <a:endParaRPr lang="en-US" sz="2800" dirty="0">
                <a:solidFill>
                  <a:srgbClr val="000000"/>
                </a:solidFill>
                <a:latin typeface="Bahnschrift Light Condensed" panose="020B0502040204020203" pitchFamily="34" charset="0"/>
                <a:cs typeface="Times New Roman" pitchFamily="18" charset="0"/>
              </a:endParaRPr>
            </a:p>
          </p:txBody>
        </p:sp>
      </p:grpSp>
      <p:sp>
        <p:nvSpPr>
          <p:cNvPr id="25" name="Rectangle 24">
            <a:extLst>
              <a:ext uri="{FF2B5EF4-FFF2-40B4-BE49-F238E27FC236}">
                <a16:creationId xmlns:a16="http://schemas.microsoft.com/office/drawing/2014/main" id="{7030AFCF-2D52-15C3-5E71-9964E9587C50}"/>
              </a:ext>
            </a:extLst>
          </p:cNvPr>
          <p:cNvSpPr/>
          <p:nvPr/>
        </p:nvSpPr>
        <p:spPr>
          <a:xfrm>
            <a:off x="800100" y="110897"/>
            <a:ext cx="7470597" cy="918905"/>
          </a:xfrm>
          <a:prstGeom prst="rect">
            <a:avLst/>
          </a:prstGeom>
          <a:solidFill>
            <a:schemeClr val="accent1">
              <a:lumMod val="75000"/>
            </a:schemeClr>
          </a:solidFill>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FFFF00"/>
                </a:solidFill>
                <a:effectLst/>
                <a:uLnTx/>
                <a:uFillTx/>
                <a:latin typeface="Bahnschrift SemiBold Condensed" panose="020B0502040204020203" pitchFamily="34" charset="0"/>
              </a:rPr>
              <a:t>1.4. Phương</a:t>
            </a:r>
            <a:r>
              <a:rPr kumimoji="0" lang="en-US" sz="3600" b="0" i="0" u="none" strike="noStrike" kern="1200" cap="none" spc="0" normalizeH="0" noProof="0" dirty="0" smtClean="0">
                <a:ln>
                  <a:noFill/>
                </a:ln>
                <a:solidFill>
                  <a:srgbClr val="FFFF00"/>
                </a:solidFill>
                <a:effectLst/>
                <a:uLnTx/>
                <a:uFillTx/>
                <a:latin typeface="Bahnschrift SemiBold Condensed" panose="020B0502040204020203" pitchFamily="34" charset="0"/>
              </a:rPr>
              <a:t> </a:t>
            </a:r>
            <a:r>
              <a:rPr kumimoji="0" lang="en-US" sz="3600" b="0" i="0" u="none" strike="noStrike" kern="1200" cap="none" spc="0" normalizeH="0" noProof="0" dirty="0" err="1" smtClean="0">
                <a:ln>
                  <a:noFill/>
                </a:ln>
                <a:solidFill>
                  <a:srgbClr val="FFFF00"/>
                </a:solidFill>
                <a:effectLst/>
                <a:uLnTx/>
                <a:uFillTx/>
                <a:latin typeface="Bahnschrift SemiBold Condensed" panose="020B0502040204020203" pitchFamily="34" charset="0"/>
              </a:rPr>
              <a:t>thức</a:t>
            </a:r>
            <a:r>
              <a:rPr kumimoji="0" lang="en-US" sz="3600" b="0" i="0" u="none" strike="noStrike" kern="1200" cap="none" spc="0" normalizeH="0" noProof="0" dirty="0" smtClean="0">
                <a:ln>
                  <a:noFill/>
                </a:ln>
                <a:solidFill>
                  <a:srgbClr val="FFFF00"/>
                </a:solidFill>
                <a:effectLst/>
                <a:uLnTx/>
                <a:uFillTx/>
                <a:latin typeface="Bahnschrift SemiBold Condensed" panose="020B0502040204020203" pitchFamily="34" charset="0"/>
              </a:rPr>
              <a:t> </a:t>
            </a:r>
            <a:r>
              <a:rPr kumimoji="0" lang="en-US" sz="3600" b="0" i="0" u="none" strike="noStrike" kern="1200" cap="none" spc="0" normalizeH="0" noProof="0" dirty="0" err="1" smtClean="0">
                <a:ln>
                  <a:noFill/>
                </a:ln>
                <a:solidFill>
                  <a:srgbClr val="FFFF00"/>
                </a:solidFill>
                <a:effectLst/>
                <a:uLnTx/>
                <a:uFillTx/>
                <a:latin typeface="Bahnschrift SemiBold Condensed" panose="020B0502040204020203" pitchFamily="34" charset="0"/>
              </a:rPr>
              <a:t>tồn</a:t>
            </a:r>
            <a:r>
              <a:rPr kumimoji="0" lang="en-US" sz="3600" b="0" i="0" u="none" strike="noStrike" kern="1200" cap="none" spc="0" normalizeH="0" noProof="0" dirty="0" smtClean="0">
                <a:ln>
                  <a:noFill/>
                </a:ln>
                <a:solidFill>
                  <a:srgbClr val="FFFF00"/>
                </a:solidFill>
                <a:effectLst/>
                <a:uLnTx/>
                <a:uFillTx/>
                <a:latin typeface="Bahnschrift SemiBold Condensed" panose="020B0502040204020203" pitchFamily="34" charset="0"/>
              </a:rPr>
              <a:t> </a:t>
            </a:r>
            <a:r>
              <a:rPr kumimoji="0" lang="en-US" sz="3600" b="0" i="0" u="none" strike="noStrike" kern="1200" cap="none" spc="0" normalizeH="0" noProof="0" dirty="0" err="1" smtClean="0">
                <a:ln>
                  <a:noFill/>
                </a:ln>
                <a:solidFill>
                  <a:srgbClr val="FFFF00"/>
                </a:solidFill>
                <a:effectLst/>
                <a:uLnTx/>
                <a:uFillTx/>
                <a:latin typeface="Bahnschrift SemiBold Condensed" panose="020B0502040204020203" pitchFamily="34" charset="0"/>
              </a:rPr>
              <a:t>tại</a:t>
            </a:r>
            <a:r>
              <a:rPr kumimoji="0" lang="en-US" sz="3600" b="0" i="0" u="none" strike="noStrike" kern="1200" cap="none" spc="0" normalizeH="0" noProof="0" dirty="0" smtClean="0">
                <a:ln>
                  <a:noFill/>
                </a:ln>
                <a:solidFill>
                  <a:srgbClr val="FFFF00"/>
                </a:solidFill>
                <a:effectLst/>
                <a:uLnTx/>
                <a:uFillTx/>
                <a:latin typeface="Bahnschrift SemiBold Condensed" panose="020B0502040204020203" pitchFamily="34" charset="0"/>
              </a:rPr>
              <a:t> </a:t>
            </a:r>
            <a:r>
              <a:rPr kumimoji="0" lang="en-US" sz="3600" b="0" i="0" u="none" strike="noStrike" kern="1200" cap="none" spc="0" normalizeH="0" noProof="0" dirty="0" err="1" smtClean="0">
                <a:ln>
                  <a:noFill/>
                </a:ln>
                <a:solidFill>
                  <a:srgbClr val="FFFF00"/>
                </a:solidFill>
                <a:effectLst/>
                <a:uLnTx/>
                <a:uFillTx/>
                <a:latin typeface="Bahnschrift SemiBold Condensed" panose="020B0502040204020203" pitchFamily="34" charset="0"/>
              </a:rPr>
              <a:t>của</a:t>
            </a:r>
            <a:r>
              <a:rPr kumimoji="0" lang="en-US" sz="3600" b="0" i="0" u="none" strike="noStrike" kern="1200" cap="none" spc="0" normalizeH="0" noProof="0" dirty="0" smtClean="0">
                <a:ln>
                  <a:noFill/>
                </a:ln>
                <a:solidFill>
                  <a:srgbClr val="FFFF00"/>
                </a:solidFill>
                <a:effectLst/>
                <a:uLnTx/>
                <a:uFillTx/>
                <a:latin typeface="Bahnschrift SemiBold Condensed" panose="020B0502040204020203" pitchFamily="34" charset="0"/>
              </a:rPr>
              <a:t> </a:t>
            </a:r>
            <a:r>
              <a:rPr kumimoji="0" lang="en-US" sz="3600" b="0" i="0" u="none" strike="noStrike" kern="1200" cap="none" spc="0" normalizeH="0" noProof="0" dirty="0" err="1" smtClean="0">
                <a:ln>
                  <a:noFill/>
                </a:ln>
                <a:solidFill>
                  <a:srgbClr val="FFFF00"/>
                </a:solidFill>
                <a:effectLst/>
                <a:uLnTx/>
                <a:uFillTx/>
                <a:latin typeface="Bahnschrift SemiBold Condensed" panose="020B0502040204020203" pitchFamily="34" charset="0"/>
              </a:rPr>
              <a:t>vật</a:t>
            </a:r>
            <a:r>
              <a:rPr kumimoji="0" lang="en-US" sz="3600" b="0" i="0" u="none" strike="noStrike" kern="1200" cap="none" spc="0" normalizeH="0" noProof="0" dirty="0" smtClean="0">
                <a:ln>
                  <a:noFill/>
                </a:ln>
                <a:solidFill>
                  <a:srgbClr val="FFFF00"/>
                </a:solidFill>
                <a:effectLst/>
                <a:uLnTx/>
                <a:uFillTx/>
                <a:latin typeface="Bahnschrift SemiBold Condensed" panose="020B0502040204020203" pitchFamily="34" charset="0"/>
              </a:rPr>
              <a:t> </a:t>
            </a:r>
            <a:r>
              <a:rPr kumimoji="0" lang="en-US" sz="3600" b="0" i="0" u="none" strike="noStrike" kern="1200" cap="none" spc="0" normalizeH="0" noProof="0" dirty="0" err="1" smtClean="0">
                <a:ln>
                  <a:noFill/>
                </a:ln>
                <a:solidFill>
                  <a:srgbClr val="FFFF00"/>
                </a:solidFill>
                <a:effectLst/>
                <a:uLnTx/>
                <a:uFillTx/>
                <a:latin typeface="Bahnschrift SemiBold Condensed" panose="020B0502040204020203" pitchFamily="34" charset="0"/>
              </a:rPr>
              <a:t>chất</a:t>
            </a:r>
            <a:endParaRPr kumimoji="0" lang="vi-VN" sz="3600" b="0" i="0" u="none" strike="noStrike" kern="1200" cap="none" spc="0" normalizeH="0" baseline="0" noProof="0" dirty="0">
              <a:ln>
                <a:noFill/>
              </a:ln>
              <a:solidFill>
                <a:srgbClr val="FFFF00"/>
              </a:solidFill>
              <a:effectLst/>
              <a:uLnTx/>
              <a:uFillTx/>
              <a:latin typeface="Bahnschrift SemiBold Condensed" panose="020B0502040204020203" pitchFamily="34" charset="0"/>
            </a:endParaRPr>
          </a:p>
        </p:txBody>
      </p:sp>
      <p:pic>
        <p:nvPicPr>
          <p:cNvPr id="2" name="Picture 1"/>
          <p:cNvPicPr>
            <a:picLocks noChangeAspect="1"/>
          </p:cNvPicPr>
          <p:nvPr/>
        </p:nvPicPr>
        <p:blipFill>
          <a:blip r:embed="rId2"/>
          <a:stretch>
            <a:fillRect/>
          </a:stretch>
        </p:blipFill>
        <p:spPr>
          <a:xfrm>
            <a:off x="8742898" y="-3849"/>
            <a:ext cx="3449102" cy="2712675"/>
          </a:xfrm>
          <a:prstGeom prst="rect">
            <a:avLst/>
          </a:prstGeom>
        </p:spPr>
      </p:pic>
    </p:spTree>
    <p:extLst>
      <p:ext uri="{BB962C8B-B14F-4D97-AF65-F5344CB8AC3E}">
        <p14:creationId xmlns:p14="http://schemas.microsoft.com/office/powerpoint/2010/main" val="3242454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arn(inVertic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arn(inVertical)">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010D22F-8231-0C4E-5134-4035BF5964DC}"/>
              </a:ext>
            </a:extLst>
          </p:cNvPr>
          <p:cNvGrpSpPr/>
          <p:nvPr/>
        </p:nvGrpSpPr>
        <p:grpSpPr>
          <a:xfrm>
            <a:off x="1737360" y="0"/>
            <a:ext cx="9081453" cy="957104"/>
            <a:chOff x="1452880" y="4447223"/>
            <a:chExt cx="9081453" cy="957104"/>
          </a:xfrm>
        </p:grpSpPr>
        <p:sp>
          <p:nvSpPr>
            <p:cNvPr id="7" name="AutoShape 16">
              <a:extLst>
                <a:ext uri="{FF2B5EF4-FFF2-40B4-BE49-F238E27FC236}">
                  <a16:creationId xmlns:a16="http://schemas.microsoft.com/office/drawing/2014/main" id="{AB77C7CF-DA07-8DD9-80BA-906578C14A89}"/>
                </a:ext>
              </a:extLst>
            </p:cNvPr>
            <p:cNvSpPr>
              <a:spLocks noChangeArrowheads="1"/>
            </p:cNvSpPr>
            <p:nvPr/>
          </p:nvSpPr>
          <p:spPr bwMode="gray">
            <a:xfrm>
              <a:off x="2132013" y="4447223"/>
              <a:ext cx="8402320" cy="777240"/>
            </a:xfrm>
            <a:prstGeom prst="roundRect">
              <a:avLst>
                <a:gd name="adj" fmla="val 16667"/>
              </a:avLst>
            </a:prstGeom>
            <a:solidFill>
              <a:schemeClr val="folHlink"/>
            </a:solidFill>
            <a:ln w="28575" algn="ctr">
              <a:solidFill>
                <a:schemeClr val="bg1"/>
              </a:solidFill>
              <a:round/>
              <a:headEnd/>
              <a:tailEnd/>
            </a:ln>
            <a:effectLst>
              <a:outerShdw dist="71842" dir="2700000" algn="ctr" rotWithShape="0">
                <a:schemeClr val="bg2">
                  <a:alpha val="50000"/>
                </a:schemeClr>
              </a:outerShdw>
            </a:effectLst>
          </p:spPr>
          <p:txBody>
            <a:bodyPr wrap="none" anchor="ctr"/>
            <a:lstStyle/>
            <a:p>
              <a:pPr algn="ctr"/>
              <a:endParaRPr lang="en-US"/>
            </a:p>
          </p:txBody>
        </p:sp>
        <p:sp>
          <p:nvSpPr>
            <p:cNvPr id="8" name="AutoShape 17">
              <a:extLst>
                <a:ext uri="{FF2B5EF4-FFF2-40B4-BE49-F238E27FC236}">
                  <a16:creationId xmlns:a16="http://schemas.microsoft.com/office/drawing/2014/main" id="{45835A0A-A340-3919-FE2A-794F5701B8B0}"/>
                </a:ext>
              </a:extLst>
            </p:cNvPr>
            <p:cNvSpPr>
              <a:spLocks noChangeArrowheads="1"/>
            </p:cNvSpPr>
            <p:nvPr/>
          </p:nvSpPr>
          <p:spPr bwMode="gray">
            <a:xfrm>
              <a:off x="1452880" y="4447223"/>
              <a:ext cx="1090146" cy="957104"/>
            </a:xfrm>
            <a:prstGeom prst="diamond">
              <a:avLst/>
            </a:prstGeom>
            <a:solidFill>
              <a:schemeClr val="folHlink"/>
            </a:solidFill>
            <a:ln w="25400" algn="ctr">
              <a:solidFill>
                <a:schemeClr val="bg1"/>
              </a:solidFill>
              <a:miter lim="800000"/>
              <a:headEnd/>
              <a:tailEnd/>
            </a:ln>
            <a:effectLst>
              <a:outerShdw dist="76200" algn="ctr" rotWithShape="0">
                <a:schemeClr val="bg2"/>
              </a:outerShdw>
            </a:effectLst>
          </p:spPr>
          <p:txBody>
            <a:bodyPr wrap="none" anchor="ctr"/>
            <a:lstStyle/>
            <a:p>
              <a:endParaRPr lang="en-US"/>
            </a:p>
          </p:txBody>
        </p:sp>
        <p:sp>
          <p:nvSpPr>
            <p:cNvPr id="9" name="Text Box 18">
              <a:extLst>
                <a:ext uri="{FF2B5EF4-FFF2-40B4-BE49-F238E27FC236}">
                  <a16:creationId xmlns:a16="http://schemas.microsoft.com/office/drawing/2014/main" id="{C0E79E9B-8719-CC8A-0091-8868E44D6737}"/>
                </a:ext>
              </a:extLst>
            </p:cNvPr>
            <p:cNvSpPr txBox="1">
              <a:spLocks noChangeArrowheads="1"/>
            </p:cNvSpPr>
            <p:nvPr/>
          </p:nvSpPr>
          <p:spPr bwMode="gray">
            <a:xfrm>
              <a:off x="2665412" y="4566127"/>
              <a:ext cx="69803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sz="2800" dirty="0" err="1" smtClean="0">
                  <a:solidFill>
                    <a:schemeClr val="bg1"/>
                  </a:solidFill>
                  <a:latin typeface="Bahnschrift SemiBold Condensed" panose="020B0502040204020203" pitchFamily="34" charset="0"/>
                </a:rPr>
                <a:t>Tính</a:t>
              </a:r>
              <a:r>
                <a:rPr lang="en-US" sz="2800" dirty="0" smtClean="0">
                  <a:solidFill>
                    <a:schemeClr val="bg1"/>
                  </a:solidFill>
                  <a:latin typeface="Bahnschrift SemiBold Condensed" panose="020B0502040204020203" pitchFamily="34" charset="0"/>
                </a:rPr>
                <a:t> </a:t>
              </a:r>
              <a:r>
                <a:rPr lang="en-US" sz="2800" dirty="0" err="1" smtClean="0">
                  <a:solidFill>
                    <a:schemeClr val="bg1"/>
                  </a:solidFill>
                  <a:latin typeface="Bahnschrift SemiBold Condensed" panose="020B0502040204020203" pitchFamily="34" charset="0"/>
                </a:rPr>
                <a:t>thống</a:t>
              </a:r>
              <a:r>
                <a:rPr lang="en-US" sz="2800" dirty="0" smtClean="0">
                  <a:solidFill>
                    <a:schemeClr val="bg1"/>
                  </a:solidFill>
                  <a:latin typeface="Bahnschrift SemiBold Condensed" panose="020B0502040204020203" pitchFamily="34" charset="0"/>
                </a:rPr>
                <a:t> </a:t>
              </a:r>
              <a:r>
                <a:rPr lang="en-US" sz="2800" dirty="0" err="1" smtClean="0">
                  <a:solidFill>
                    <a:schemeClr val="bg1"/>
                  </a:solidFill>
                  <a:latin typeface="Bahnschrift SemiBold Condensed" panose="020B0502040204020203" pitchFamily="34" charset="0"/>
                </a:rPr>
                <a:t>nhất</a:t>
              </a:r>
              <a:r>
                <a:rPr lang="en-US" sz="2800" dirty="0" smtClean="0">
                  <a:solidFill>
                    <a:schemeClr val="bg1"/>
                  </a:solidFill>
                  <a:latin typeface="Bahnschrift SemiBold Condensed" panose="020B0502040204020203" pitchFamily="34" charset="0"/>
                </a:rPr>
                <a:t> </a:t>
              </a:r>
              <a:r>
                <a:rPr lang="en-US" sz="2800" dirty="0" err="1" smtClean="0">
                  <a:solidFill>
                    <a:schemeClr val="bg1"/>
                  </a:solidFill>
                  <a:latin typeface="Bahnschrift SemiBold Condensed" panose="020B0502040204020203" pitchFamily="34" charset="0"/>
                </a:rPr>
                <a:t>vật</a:t>
              </a:r>
              <a:r>
                <a:rPr lang="en-US" sz="2800" dirty="0" smtClean="0">
                  <a:solidFill>
                    <a:schemeClr val="bg1"/>
                  </a:solidFill>
                  <a:latin typeface="Bahnschrift SemiBold Condensed" panose="020B0502040204020203" pitchFamily="34" charset="0"/>
                </a:rPr>
                <a:t> </a:t>
              </a:r>
              <a:r>
                <a:rPr lang="en-US" sz="2800" dirty="0" err="1" smtClean="0">
                  <a:solidFill>
                    <a:schemeClr val="bg1"/>
                  </a:solidFill>
                  <a:latin typeface="Bahnschrift SemiBold Condensed" panose="020B0502040204020203" pitchFamily="34" charset="0"/>
                </a:rPr>
                <a:t>chất</a:t>
              </a:r>
              <a:r>
                <a:rPr lang="en-US" sz="2800" dirty="0" smtClean="0">
                  <a:solidFill>
                    <a:schemeClr val="bg1"/>
                  </a:solidFill>
                  <a:latin typeface="Bahnschrift SemiBold Condensed" panose="020B0502040204020203" pitchFamily="34" charset="0"/>
                </a:rPr>
                <a:t> </a:t>
              </a:r>
              <a:r>
                <a:rPr lang="en-US" sz="2800" dirty="0" err="1" smtClean="0">
                  <a:solidFill>
                    <a:schemeClr val="bg1"/>
                  </a:solidFill>
                  <a:latin typeface="Bahnschrift SemiBold Condensed" panose="020B0502040204020203" pitchFamily="34" charset="0"/>
                </a:rPr>
                <a:t>của</a:t>
              </a:r>
              <a:r>
                <a:rPr lang="en-US" sz="2800" dirty="0" smtClean="0">
                  <a:solidFill>
                    <a:schemeClr val="bg1"/>
                  </a:solidFill>
                  <a:latin typeface="Bahnschrift SemiBold Condensed" panose="020B0502040204020203" pitchFamily="34" charset="0"/>
                </a:rPr>
                <a:t> </a:t>
              </a:r>
              <a:r>
                <a:rPr lang="en-US" sz="2800" dirty="0" err="1" smtClean="0">
                  <a:solidFill>
                    <a:schemeClr val="bg1"/>
                  </a:solidFill>
                  <a:latin typeface="Bahnschrift SemiBold Condensed" panose="020B0502040204020203" pitchFamily="34" charset="0"/>
                </a:rPr>
                <a:t>thế</a:t>
              </a:r>
              <a:r>
                <a:rPr lang="en-US" sz="2800" dirty="0" smtClean="0">
                  <a:solidFill>
                    <a:schemeClr val="bg1"/>
                  </a:solidFill>
                  <a:latin typeface="Bahnschrift SemiBold Condensed" panose="020B0502040204020203" pitchFamily="34" charset="0"/>
                </a:rPr>
                <a:t> </a:t>
              </a:r>
              <a:r>
                <a:rPr lang="en-US" sz="2800" dirty="0" err="1" smtClean="0">
                  <a:solidFill>
                    <a:schemeClr val="bg1"/>
                  </a:solidFill>
                  <a:latin typeface="Bahnschrift SemiBold Condensed" panose="020B0502040204020203" pitchFamily="34" charset="0"/>
                </a:rPr>
                <a:t>giới</a:t>
              </a:r>
              <a:endParaRPr lang="en-US" sz="2800" dirty="0">
                <a:solidFill>
                  <a:schemeClr val="bg1"/>
                </a:solidFill>
                <a:latin typeface="Bahnschrift SemiBold Condensed" panose="020B0502040204020203" pitchFamily="34" charset="0"/>
              </a:endParaRPr>
            </a:p>
          </p:txBody>
        </p:sp>
        <p:sp>
          <p:nvSpPr>
            <p:cNvPr id="10" name="Text Box 19">
              <a:extLst>
                <a:ext uri="{FF2B5EF4-FFF2-40B4-BE49-F238E27FC236}">
                  <a16:creationId xmlns:a16="http://schemas.microsoft.com/office/drawing/2014/main" id="{7AD33FDE-5C83-1CE3-D2C0-F4F391379FCF}"/>
                </a:ext>
              </a:extLst>
            </p:cNvPr>
            <p:cNvSpPr txBox="1">
              <a:spLocks noChangeArrowheads="1"/>
            </p:cNvSpPr>
            <p:nvPr/>
          </p:nvSpPr>
          <p:spPr bwMode="gray">
            <a:xfrm>
              <a:off x="1737925" y="4614404"/>
              <a:ext cx="6005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sz="2400" b="1" dirty="0" smtClean="0">
                  <a:solidFill>
                    <a:schemeClr val="bg1"/>
                  </a:solidFill>
                </a:rPr>
                <a:t>1.5</a:t>
              </a:r>
              <a:endParaRPr lang="en-US" sz="2400" b="1" dirty="0">
                <a:solidFill>
                  <a:schemeClr val="bg1"/>
                </a:solidFill>
              </a:endParaRPr>
            </a:p>
          </p:txBody>
        </p:sp>
      </p:grpSp>
      <p:sp>
        <p:nvSpPr>
          <p:cNvPr id="11" name="TextBox 10">
            <a:extLst>
              <a:ext uri="{FF2B5EF4-FFF2-40B4-BE49-F238E27FC236}">
                <a16:creationId xmlns:a16="http://schemas.microsoft.com/office/drawing/2014/main" id="{D4467DB3-0FE5-08B7-9C49-E7E9057BC66A}"/>
              </a:ext>
            </a:extLst>
          </p:cNvPr>
          <p:cNvSpPr txBox="1"/>
          <p:nvPr/>
        </p:nvSpPr>
        <p:spPr>
          <a:xfrm>
            <a:off x="204874" y="971392"/>
            <a:ext cx="11579584" cy="492443"/>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a:spAutoFit/>
          </a:bodyPr>
          <a:lstStyle/>
          <a:p>
            <a:pPr algn="ctr">
              <a:spcAft>
                <a:spcPts val="600"/>
              </a:spcAft>
            </a:pPr>
            <a:r>
              <a:rPr lang="en-US" sz="2600" dirty="0" err="1" smtClean="0">
                <a:solidFill>
                  <a:schemeClr val="tx1"/>
                </a:solidFill>
                <a:effectLst/>
                <a:latin typeface="Bahnschrift Light Condensed" panose="020B0502040204020203" pitchFamily="34" charset="0"/>
                <a:ea typeface="Calibri" panose="020F0502020204030204" pitchFamily="34" charset="0"/>
              </a:rPr>
              <a:t>Tồn</a:t>
            </a:r>
            <a:r>
              <a:rPr lang="en-US" sz="2600" dirty="0" smtClean="0">
                <a:solidFill>
                  <a:schemeClr val="tx1"/>
                </a:solidFill>
                <a:effectLst/>
                <a:latin typeface="Bahnschrift Light Condensed" panose="020B0502040204020203" pitchFamily="34" charset="0"/>
                <a:ea typeface="Calibri" panose="020F0502020204030204" pitchFamily="34" charset="0"/>
              </a:rPr>
              <a:t> </a:t>
            </a:r>
            <a:r>
              <a:rPr lang="en-US" sz="2600" dirty="0" err="1" smtClean="0">
                <a:solidFill>
                  <a:schemeClr val="tx1"/>
                </a:solidFill>
                <a:effectLst/>
                <a:latin typeface="Bahnschrift Light Condensed" panose="020B0502040204020203" pitchFamily="34" charset="0"/>
                <a:ea typeface="Calibri" panose="020F0502020204030204" pitchFamily="34" charset="0"/>
              </a:rPr>
              <a:t>tại</a:t>
            </a:r>
            <a:r>
              <a:rPr lang="en-US" sz="2600" dirty="0" smtClean="0">
                <a:solidFill>
                  <a:schemeClr val="tx1"/>
                </a:solidFill>
                <a:effectLst/>
                <a:latin typeface="Bahnschrift Light Condensed" panose="020B0502040204020203" pitchFamily="34" charset="0"/>
                <a:ea typeface="Calibri" panose="020F0502020204030204" pitchFamily="34" charset="0"/>
              </a:rPr>
              <a:t> </a:t>
            </a:r>
            <a:r>
              <a:rPr lang="en-US" sz="2600" dirty="0" err="1" smtClean="0">
                <a:solidFill>
                  <a:schemeClr val="tx1"/>
                </a:solidFill>
                <a:effectLst/>
                <a:latin typeface="Bahnschrift Light Condensed" panose="020B0502040204020203" pitchFamily="34" charset="0"/>
                <a:ea typeface="Calibri" panose="020F0502020204030204" pitchFamily="34" charset="0"/>
              </a:rPr>
              <a:t>của</a:t>
            </a:r>
            <a:r>
              <a:rPr lang="en-US" sz="2600" dirty="0" smtClean="0">
                <a:solidFill>
                  <a:schemeClr val="tx1"/>
                </a:solidFill>
                <a:effectLst/>
                <a:latin typeface="Bahnschrift Light Condensed" panose="020B0502040204020203" pitchFamily="34" charset="0"/>
                <a:ea typeface="Calibri" panose="020F0502020204030204" pitchFamily="34" charset="0"/>
              </a:rPr>
              <a:t> </a:t>
            </a:r>
            <a:r>
              <a:rPr lang="en-US" sz="2600" dirty="0" err="1" smtClean="0">
                <a:solidFill>
                  <a:schemeClr val="tx1"/>
                </a:solidFill>
                <a:effectLst/>
                <a:latin typeface="Bahnschrift Light Condensed" panose="020B0502040204020203" pitchFamily="34" charset="0"/>
                <a:ea typeface="Calibri" panose="020F0502020204030204" pitchFamily="34" charset="0"/>
              </a:rPr>
              <a:t>thế</a:t>
            </a:r>
            <a:r>
              <a:rPr lang="en-US" sz="2600" dirty="0" smtClean="0">
                <a:solidFill>
                  <a:schemeClr val="tx1"/>
                </a:solidFill>
                <a:effectLst/>
                <a:latin typeface="Bahnschrift Light Condensed" panose="020B0502040204020203" pitchFamily="34" charset="0"/>
                <a:ea typeface="Calibri" panose="020F0502020204030204" pitchFamily="34" charset="0"/>
              </a:rPr>
              <a:t> </a:t>
            </a:r>
            <a:r>
              <a:rPr lang="en-US" sz="2600" dirty="0" err="1" smtClean="0">
                <a:solidFill>
                  <a:schemeClr val="tx1"/>
                </a:solidFill>
                <a:effectLst/>
                <a:latin typeface="Bahnschrift Light Condensed" panose="020B0502040204020203" pitchFamily="34" charset="0"/>
                <a:ea typeface="Calibri" panose="020F0502020204030204" pitchFamily="34" charset="0"/>
              </a:rPr>
              <a:t>giới</a:t>
            </a:r>
            <a:r>
              <a:rPr lang="en-US" sz="2600" dirty="0" smtClean="0">
                <a:solidFill>
                  <a:schemeClr val="tx1"/>
                </a:solidFill>
                <a:effectLst/>
                <a:latin typeface="Bahnschrift Light Condensed" panose="020B0502040204020203" pitchFamily="34" charset="0"/>
                <a:ea typeface="Calibri" panose="020F0502020204030204" pitchFamily="34" charset="0"/>
              </a:rPr>
              <a:t> </a:t>
            </a:r>
            <a:r>
              <a:rPr lang="en-US" sz="2600" dirty="0" err="1" smtClean="0">
                <a:solidFill>
                  <a:schemeClr val="tx1"/>
                </a:solidFill>
                <a:effectLst/>
                <a:latin typeface="Bahnschrift Light Condensed" panose="020B0502040204020203" pitchFamily="34" charset="0"/>
                <a:ea typeface="Calibri" panose="020F0502020204030204" pitchFamily="34" charset="0"/>
              </a:rPr>
              <a:t>là</a:t>
            </a:r>
            <a:r>
              <a:rPr lang="en-US" sz="2600" dirty="0" smtClean="0">
                <a:solidFill>
                  <a:schemeClr val="tx1"/>
                </a:solidFill>
                <a:effectLst/>
                <a:latin typeface="Bahnschrift Light Condensed" panose="020B0502040204020203" pitchFamily="34" charset="0"/>
                <a:ea typeface="Calibri" panose="020F0502020204030204" pitchFamily="34" charset="0"/>
              </a:rPr>
              <a:t> </a:t>
            </a:r>
            <a:r>
              <a:rPr lang="en-US" sz="2600" dirty="0" err="1" smtClean="0">
                <a:solidFill>
                  <a:schemeClr val="tx1"/>
                </a:solidFill>
                <a:effectLst/>
                <a:latin typeface="Bahnschrift Light Condensed" panose="020B0502040204020203" pitchFamily="34" charset="0"/>
                <a:ea typeface="Calibri" panose="020F0502020204030204" pitchFamily="34" charset="0"/>
              </a:rPr>
              <a:t>tiền</a:t>
            </a:r>
            <a:r>
              <a:rPr lang="en-US" sz="2600" dirty="0" smtClean="0">
                <a:solidFill>
                  <a:schemeClr val="tx1"/>
                </a:solidFill>
                <a:effectLst/>
                <a:latin typeface="Bahnschrift Light Condensed" panose="020B0502040204020203" pitchFamily="34" charset="0"/>
                <a:ea typeface="Calibri" panose="020F0502020204030204" pitchFamily="34" charset="0"/>
              </a:rPr>
              <a:t> </a:t>
            </a:r>
            <a:r>
              <a:rPr lang="en-US" sz="2600" dirty="0" err="1" smtClean="0">
                <a:solidFill>
                  <a:schemeClr val="tx1"/>
                </a:solidFill>
                <a:effectLst/>
                <a:latin typeface="Bahnschrift Light Condensed" panose="020B0502040204020203" pitchFamily="34" charset="0"/>
                <a:ea typeface="Calibri" panose="020F0502020204030204" pitchFamily="34" charset="0"/>
              </a:rPr>
              <a:t>đề</a:t>
            </a:r>
            <a:r>
              <a:rPr lang="en-US" sz="2600" dirty="0" smtClean="0">
                <a:solidFill>
                  <a:schemeClr val="tx1"/>
                </a:solidFill>
                <a:effectLst/>
                <a:latin typeface="Bahnschrift Light Condensed" panose="020B0502040204020203" pitchFamily="34" charset="0"/>
                <a:ea typeface="Calibri" panose="020F0502020204030204" pitchFamily="34" charset="0"/>
              </a:rPr>
              <a:t> </a:t>
            </a:r>
            <a:r>
              <a:rPr lang="en-US" sz="2600" dirty="0" err="1" smtClean="0">
                <a:solidFill>
                  <a:schemeClr val="tx1"/>
                </a:solidFill>
                <a:effectLst/>
                <a:latin typeface="Bahnschrift Light Condensed" panose="020B0502040204020203" pitchFamily="34" charset="0"/>
                <a:ea typeface="Calibri" panose="020F0502020204030204" pitchFamily="34" charset="0"/>
              </a:rPr>
              <a:t>cho</a:t>
            </a:r>
            <a:r>
              <a:rPr lang="en-US" sz="2600" dirty="0" smtClean="0">
                <a:solidFill>
                  <a:schemeClr val="tx1"/>
                </a:solidFill>
                <a:effectLst/>
                <a:latin typeface="Bahnschrift Light Condensed" panose="020B0502040204020203" pitchFamily="34" charset="0"/>
                <a:ea typeface="Calibri" panose="020F0502020204030204" pitchFamily="34" charset="0"/>
              </a:rPr>
              <a:t> </a:t>
            </a:r>
            <a:r>
              <a:rPr lang="en-US" sz="2600" dirty="0" err="1" smtClean="0">
                <a:solidFill>
                  <a:schemeClr val="tx1"/>
                </a:solidFill>
                <a:effectLst/>
                <a:latin typeface="Bahnschrift Light Condensed" panose="020B0502040204020203" pitchFamily="34" charset="0"/>
                <a:ea typeface="Calibri" panose="020F0502020204030204" pitchFamily="34" charset="0"/>
              </a:rPr>
              <a:t>sự</a:t>
            </a:r>
            <a:r>
              <a:rPr lang="en-US" sz="2600" dirty="0" smtClean="0">
                <a:solidFill>
                  <a:schemeClr val="tx1"/>
                </a:solidFill>
                <a:effectLst/>
                <a:latin typeface="Bahnschrift Light Condensed" panose="020B0502040204020203" pitchFamily="34" charset="0"/>
                <a:ea typeface="Calibri" panose="020F0502020204030204" pitchFamily="34" charset="0"/>
              </a:rPr>
              <a:t> </a:t>
            </a:r>
            <a:r>
              <a:rPr lang="en-US" sz="2600" dirty="0" err="1" smtClean="0">
                <a:solidFill>
                  <a:schemeClr val="tx1"/>
                </a:solidFill>
                <a:effectLst/>
                <a:latin typeface="Bahnschrift Light Condensed" panose="020B0502040204020203" pitchFamily="34" charset="0"/>
                <a:ea typeface="Calibri" panose="020F0502020204030204" pitchFamily="34" charset="0"/>
              </a:rPr>
              <a:t>thống</a:t>
            </a:r>
            <a:r>
              <a:rPr lang="en-US" sz="2600" dirty="0" smtClean="0">
                <a:solidFill>
                  <a:schemeClr val="tx1"/>
                </a:solidFill>
                <a:effectLst/>
                <a:latin typeface="Bahnschrift Light Condensed" panose="020B0502040204020203" pitchFamily="34" charset="0"/>
                <a:ea typeface="Calibri" panose="020F0502020204030204" pitchFamily="34" charset="0"/>
              </a:rPr>
              <a:t> </a:t>
            </a:r>
            <a:r>
              <a:rPr lang="en-US" sz="2600" dirty="0" err="1" smtClean="0">
                <a:solidFill>
                  <a:schemeClr val="tx1"/>
                </a:solidFill>
                <a:effectLst/>
                <a:latin typeface="Bahnschrift Light Condensed" panose="020B0502040204020203" pitchFamily="34" charset="0"/>
                <a:ea typeface="Calibri" panose="020F0502020204030204" pitchFamily="34" charset="0"/>
              </a:rPr>
              <a:t>nhất</a:t>
            </a:r>
            <a:r>
              <a:rPr lang="en-US" sz="2600" dirty="0" smtClean="0">
                <a:solidFill>
                  <a:schemeClr val="tx1"/>
                </a:solidFill>
                <a:effectLst/>
                <a:latin typeface="Bahnschrift Light Condensed" panose="020B0502040204020203" pitchFamily="34" charset="0"/>
                <a:ea typeface="Calibri" panose="020F0502020204030204" pitchFamily="34" charset="0"/>
              </a:rPr>
              <a:t> </a:t>
            </a:r>
            <a:r>
              <a:rPr lang="en-US" sz="2600" dirty="0" err="1" smtClean="0">
                <a:solidFill>
                  <a:schemeClr val="tx1"/>
                </a:solidFill>
                <a:effectLst/>
                <a:latin typeface="Bahnschrift Light Condensed" panose="020B0502040204020203" pitchFamily="34" charset="0"/>
                <a:ea typeface="Calibri" panose="020F0502020204030204" pitchFamily="34" charset="0"/>
              </a:rPr>
              <a:t>của</a:t>
            </a:r>
            <a:r>
              <a:rPr lang="en-US" sz="2600" dirty="0" smtClean="0">
                <a:solidFill>
                  <a:schemeClr val="tx1"/>
                </a:solidFill>
                <a:effectLst/>
                <a:latin typeface="Bahnschrift Light Condensed" panose="020B0502040204020203" pitchFamily="34" charset="0"/>
                <a:ea typeface="Calibri" panose="020F0502020204030204" pitchFamily="34" charset="0"/>
              </a:rPr>
              <a:t> </a:t>
            </a:r>
            <a:r>
              <a:rPr lang="en-US" sz="2600" dirty="0" err="1" smtClean="0">
                <a:solidFill>
                  <a:schemeClr val="tx1"/>
                </a:solidFill>
                <a:effectLst/>
                <a:latin typeface="Bahnschrift Light Condensed" panose="020B0502040204020203" pitchFamily="34" charset="0"/>
                <a:ea typeface="Calibri" panose="020F0502020204030204" pitchFamily="34" charset="0"/>
              </a:rPr>
              <a:t>thế</a:t>
            </a:r>
            <a:r>
              <a:rPr lang="en-US" sz="2600" dirty="0" smtClean="0">
                <a:solidFill>
                  <a:schemeClr val="tx1"/>
                </a:solidFill>
                <a:effectLst/>
                <a:latin typeface="Bahnschrift Light Condensed" panose="020B0502040204020203" pitchFamily="34" charset="0"/>
                <a:ea typeface="Calibri" panose="020F0502020204030204" pitchFamily="34" charset="0"/>
              </a:rPr>
              <a:t> </a:t>
            </a:r>
            <a:r>
              <a:rPr lang="en-US" sz="2600" dirty="0" err="1" smtClean="0">
                <a:solidFill>
                  <a:schemeClr val="tx1"/>
                </a:solidFill>
                <a:effectLst/>
                <a:latin typeface="Bahnschrift Light Condensed" panose="020B0502040204020203" pitchFamily="34" charset="0"/>
                <a:ea typeface="Calibri" panose="020F0502020204030204" pitchFamily="34" charset="0"/>
              </a:rPr>
              <a:t>giới</a:t>
            </a:r>
            <a:r>
              <a:rPr lang="en-US" sz="2600" dirty="0" smtClean="0">
                <a:solidFill>
                  <a:schemeClr val="tx1"/>
                </a:solidFill>
                <a:effectLst/>
                <a:latin typeface="Bahnschrift Light Condensed" panose="020B0502040204020203" pitchFamily="34" charset="0"/>
                <a:ea typeface="Calibri" panose="020F0502020204030204" pitchFamily="34" charset="0"/>
              </a:rPr>
              <a:t>. </a:t>
            </a:r>
            <a:r>
              <a:rPr lang="en-US" sz="2600" dirty="0" err="1" smtClean="0">
                <a:solidFill>
                  <a:schemeClr val="tx1"/>
                </a:solidFill>
                <a:effectLst/>
                <a:latin typeface="Bahnschrift Light Condensed" panose="020B0502040204020203" pitchFamily="34" charset="0"/>
                <a:ea typeface="Calibri" panose="020F0502020204030204" pitchFamily="34" charset="0"/>
              </a:rPr>
              <a:t>Thế</a:t>
            </a:r>
            <a:r>
              <a:rPr lang="en-US" sz="2600" dirty="0" smtClean="0">
                <a:solidFill>
                  <a:schemeClr val="tx1"/>
                </a:solidFill>
                <a:effectLst/>
                <a:latin typeface="Bahnschrift Light Condensed" panose="020B0502040204020203" pitchFamily="34" charset="0"/>
                <a:ea typeface="Calibri" panose="020F0502020204030204" pitchFamily="34" charset="0"/>
              </a:rPr>
              <a:t> </a:t>
            </a:r>
            <a:r>
              <a:rPr lang="en-US" sz="2600" dirty="0" err="1" smtClean="0">
                <a:solidFill>
                  <a:schemeClr val="tx1"/>
                </a:solidFill>
                <a:effectLst/>
                <a:latin typeface="Bahnschrift Light Condensed" panose="020B0502040204020203" pitchFamily="34" charset="0"/>
                <a:ea typeface="Calibri" panose="020F0502020204030204" pitchFamily="34" charset="0"/>
              </a:rPr>
              <a:t>giới</a:t>
            </a:r>
            <a:r>
              <a:rPr lang="en-US" sz="2600" dirty="0" smtClean="0">
                <a:solidFill>
                  <a:schemeClr val="tx1"/>
                </a:solidFill>
                <a:effectLst/>
                <a:latin typeface="Bahnschrift Light Condensed" panose="020B0502040204020203" pitchFamily="34" charset="0"/>
                <a:ea typeface="Calibri" panose="020F0502020204030204" pitchFamily="34" charset="0"/>
              </a:rPr>
              <a:t> </a:t>
            </a:r>
            <a:r>
              <a:rPr lang="en-US" sz="2600" dirty="0" err="1" smtClean="0">
                <a:solidFill>
                  <a:schemeClr val="tx1"/>
                </a:solidFill>
                <a:effectLst/>
                <a:latin typeface="Bahnschrift Light Condensed" panose="020B0502040204020203" pitchFamily="34" charset="0"/>
                <a:ea typeface="Calibri" panose="020F0502020204030204" pitchFamily="34" charset="0"/>
              </a:rPr>
              <a:t>thống</a:t>
            </a:r>
            <a:r>
              <a:rPr lang="en-US" sz="2600" dirty="0" smtClean="0">
                <a:solidFill>
                  <a:schemeClr val="tx1"/>
                </a:solidFill>
                <a:effectLst/>
                <a:latin typeface="Bahnschrift Light Condensed" panose="020B0502040204020203" pitchFamily="34" charset="0"/>
                <a:ea typeface="Calibri" panose="020F0502020204030204" pitchFamily="34" charset="0"/>
              </a:rPr>
              <a:t> </a:t>
            </a:r>
            <a:r>
              <a:rPr lang="en-US" sz="2600" dirty="0" err="1" smtClean="0">
                <a:solidFill>
                  <a:schemeClr val="tx1"/>
                </a:solidFill>
                <a:effectLst/>
                <a:latin typeface="Bahnschrift Light Condensed" panose="020B0502040204020203" pitchFamily="34" charset="0"/>
                <a:ea typeface="Calibri" panose="020F0502020204030204" pitchFamily="34" charset="0"/>
              </a:rPr>
              <a:t>nhất</a:t>
            </a:r>
            <a:r>
              <a:rPr lang="en-US" sz="2600" dirty="0" smtClean="0">
                <a:solidFill>
                  <a:schemeClr val="tx1"/>
                </a:solidFill>
                <a:effectLst/>
                <a:latin typeface="Bahnschrift Light Condensed" panose="020B0502040204020203" pitchFamily="34" charset="0"/>
                <a:ea typeface="Calibri" panose="020F0502020204030204" pitchFamily="34" charset="0"/>
              </a:rPr>
              <a:t> ở </a:t>
            </a:r>
            <a:r>
              <a:rPr lang="en-US" sz="2600" dirty="0" err="1" smtClean="0">
                <a:solidFill>
                  <a:schemeClr val="tx1"/>
                </a:solidFill>
                <a:effectLst/>
                <a:latin typeface="Bahnschrift Light Condensed" panose="020B0502040204020203" pitchFamily="34" charset="0"/>
                <a:ea typeface="Calibri" panose="020F0502020204030204" pitchFamily="34" charset="0"/>
              </a:rPr>
              <a:t>tính</a:t>
            </a:r>
            <a:r>
              <a:rPr lang="en-US" sz="2600" dirty="0" smtClean="0">
                <a:solidFill>
                  <a:schemeClr val="tx1"/>
                </a:solidFill>
                <a:effectLst/>
                <a:latin typeface="Bahnschrift Light Condensed" panose="020B0502040204020203" pitchFamily="34" charset="0"/>
                <a:ea typeface="Calibri" panose="020F0502020204030204" pitchFamily="34" charset="0"/>
              </a:rPr>
              <a:t> </a:t>
            </a:r>
            <a:r>
              <a:rPr lang="en-US" sz="2600" dirty="0" err="1" smtClean="0">
                <a:solidFill>
                  <a:schemeClr val="tx1"/>
                </a:solidFill>
                <a:effectLst/>
                <a:latin typeface="Bahnschrift Light Condensed" panose="020B0502040204020203" pitchFamily="34" charset="0"/>
                <a:ea typeface="Calibri" panose="020F0502020204030204" pitchFamily="34" charset="0"/>
              </a:rPr>
              <a:t>vật</a:t>
            </a:r>
            <a:r>
              <a:rPr lang="en-US" sz="2600" dirty="0" smtClean="0">
                <a:solidFill>
                  <a:schemeClr val="tx1"/>
                </a:solidFill>
                <a:effectLst/>
                <a:latin typeface="Bahnschrift Light Condensed" panose="020B0502040204020203" pitchFamily="34" charset="0"/>
                <a:ea typeface="Calibri" panose="020F0502020204030204" pitchFamily="34" charset="0"/>
              </a:rPr>
              <a:t> </a:t>
            </a:r>
            <a:r>
              <a:rPr lang="en-US" sz="2600" dirty="0" err="1" smtClean="0">
                <a:solidFill>
                  <a:schemeClr val="tx1"/>
                </a:solidFill>
                <a:effectLst/>
                <a:latin typeface="Bahnschrift Light Condensed" panose="020B0502040204020203" pitchFamily="34" charset="0"/>
                <a:ea typeface="Calibri" panose="020F0502020204030204" pitchFamily="34" charset="0"/>
              </a:rPr>
              <a:t>chất</a:t>
            </a:r>
            <a:endParaRPr lang="en-US" sz="2600" dirty="0">
              <a:solidFill>
                <a:schemeClr val="tx1"/>
              </a:solidFill>
              <a:effectLst/>
              <a:latin typeface="Bahnschrift Light Condensed" panose="020B0502040204020203" pitchFamily="34" charset="0"/>
              <a:ea typeface="Calibri" panose="020F0502020204030204" pitchFamily="34" charset="0"/>
            </a:endParaRPr>
          </a:p>
        </p:txBody>
      </p:sp>
      <p:grpSp>
        <p:nvGrpSpPr>
          <p:cNvPr id="49" name="Group 48">
            <a:extLst>
              <a:ext uri="{FF2B5EF4-FFF2-40B4-BE49-F238E27FC236}">
                <a16:creationId xmlns:a16="http://schemas.microsoft.com/office/drawing/2014/main" id="{CF716BFE-8A29-CCE1-9DD0-F9EECA21305F}"/>
              </a:ext>
            </a:extLst>
          </p:cNvPr>
          <p:cNvGrpSpPr/>
          <p:nvPr/>
        </p:nvGrpSpPr>
        <p:grpSpPr>
          <a:xfrm>
            <a:off x="499162" y="1568039"/>
            <a:ext cx="9788417" cy="1236663"/>
            <a:chOff x="499162" y="1496121"/>
            <a:chExt cx="9788417" cy="1236663"/>
          </a:xfrm>
        </p:grpSpPr>
        <p:sp>
          <p:nvSpPr>
            <p:cNvPr id="2" name="AutoShape 3">
              <a:extLst>
                <a:ext uri="{FF2B5EF4-FFF2-40B4-BE49-F238E27FC236}">
                  <a16:creationId xmlns:a16="http://schemas.microsoft.com/office/drawing/2014/main" id="{6D39AEC1-0D1D-1EFF-568E-63E7BD42B1A1}"/>
                </a:ext>
              </a:extLst>
            </p:cNvPr>
            <p:cNvSpPr>
              <a:spLocks noChangeArrowheads="1"/>
            </p:cNvSpPr>
            <p:nvPr/>
          </p:nvSpPr>
          <p:spPr bwMode="gray">
            <a:xfrm>
              <a:off x="1408799" y="1626296"/>
              <a:ext cx="8878780" cy="989013"/>
            </a:xfrm>
            <a:prstGeom prst="roundRect">
              <a:avLst>
                <a:gd name="adj" fmla="val 12727"/>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vi-VN" altLang="vi-VN">
                <a:latin typeface="Calibri" panose="020F0502020204030204" pitchFamily="34" charset="0"/>
              </a:endParaRPr>
            </a:p>
          </p:txBody>
        </p:sp>
        <p:sp>
          <p:nvSpPr>
            <p:cNvPr id="12" name="Text Box 4">
              <a:extLst>
                <a:ext uri="{FF2B5EF4-FFF2-40B4-BE49-F238E27FC236}">
                  <a16:creationId xmlns:a16="http://schemas.microsoft.com/office/drawing/2014/main" id="{046E6C78-7AAF-4EE9-A13E-8DC1C77B3559}"/>
                </a:ext>
              </a:extLst>
            </p:cNvPr>
            <p:cNvSpPr txBox="1">
              <a:spLocks noChangeArrowheads="1"/>
            </p:cNvSpPr>
            <p:nvPr/>
          </p:nvSpPr>
          <p:spPr bwMode="white">
            <a:xfrm>
              <a:off x="1704182" y="1669756"/>
              <a:ext cx="857544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r>
                <a:rPr lang="vi-VN" sz="2800" dirty="0">
                  <a:solidFill>
                    <a:schemeClr val="bg1"/>
                  </a:solidFill>
                  <a:latin typeface="Bahnschrift Light Condensed" panose="020B0502040204020203" pitchFamily="34" charset="0"/>
                  <a:cs typeface="Cordia New" pitchFamily="34" charset="-34"/>
                </a:rPr>
                <a:t>Chỉ có một thế giới duy nhất là thế giới vật chất, có trước, quyết định ý thức con người</a:t>
              </a:r>
              <a:endParaRPr lang="en-US" sz="2800" dirty="0">
                <a:solidFill>
                  <a:schemeClr val="bg1"/>
                </a:solidFill>
                <a:latin typeface="Bahnschrift Light Condensed" panose="020B0502040204020203" pitchFamily="34" charset="0"/>
                <a:cs typeface="Cordia New" pitchFamily="34" charset="-34"/>
              </a:endParaRPr>
            </a:p>
          </p:txBody>
        </p:sp>
        <p:grpSp>
          <p:nvGrpSpPr>
            <p:cNvPr id="14" name="Group 5">
              <a:extLst>
                <a:ext uri="{FF2B5EF4-FFF2-40B4-BE49-F238E27FC236}">
                  <a16:creationId xmlns:a16="http://schemas.microsoft.com/office/drawing/2014/main" id="{E2FEE7A7-3E7A-E65A-1477-D3728BBC02E5}"/>
                </a:ext>
              </a:extLst>
            </p:cNvPr>
            <p:cNvGrpSpPr>
              <a:grpSpLocks/>
            </p:cNvGrpSpPr>
            <p:nvPr/>
          </p:nvGrpSpPr>
          <p:grpSpPr bwMode="auto">
            <a:xfrm>
              <a:off x="499162" y="1496121"/>
              <a:ext cx="1238250" cy="1236663"/>
              <a:chOff x="802" y="845"/>
              <a:chExt cx="827" cy="826"/>
            </a:xfrm>
          </p:grpSpPr>
          <p:sp>
            <p:nvSpPr>
              <p:cNvPr id="15" name="Oval 6">
                <a:extLst>
                  <a:ext uri="{FF2B5EF4-FFF2-40B4-BE49-F238E27FC236}">
                    <a16:creationId xmlns:a16="http://schemas.microsoft.com/office/drawing/2014/main" id="{E47EFDB7-050D-5B8E-9D98-0713670E0D4B}"/>
                  </a:ext>
                </a:extLst>
              </p:cNvPr>
              <p:cNvSpPr>
                <a:spLocks noChangeArrowheads="1"/>
              </p:cNvSpPr>
              <p:nvPr/>
            </p:nvSpPr>
            <p:spPr bwMode="gray">
              <a:xfrm>
                <a:off x="802" y="845"/>
                <a:ext cx="827" cy="826"/>
              </a:xfrm>
              <a:prstGeom prst="ellipse">
                <a:avLst/>
              </a:prstGeom>
              <a:solidFill>
                <a:srgbClr val="F8F8F8"/>
              </a:solidFill>
              <a:ln w="38100">
                <a:solidFill>
                  <a:schemeClr val="accent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vi-VN" altLang="vi-VN">
                  <a:latin typeface="Calibri" panose="020F0502020204030204" pitchFamily="34" charset="0"/>
                </a:endParaRPr>
              </a:p>
            </p:txBody>
          </p:sp>
          <p:sp>
            <p:nvSpPr>
              <p:cNvPr id="16" name="Oval 7">
                <a:extLst>
                  <a:ext uri="{FF2B5EF4-FFF2-40B4-BE49-F238E27FC236}">
                    <a16:creationId xmlns:a16="http://schemas.microsoft.com/office/drawing/2014/main" id="{AC4A379C-EEF2-B957-6A48-C3DF7FF6A244}"/>
                  </a:ext>
                </a:extLst>
              </p:cNvPr>
              <p:cNvSpPr>
                <a:spLocks noChangeArrowheads="1"/>
              </p:cNvSpPr>
              <p:nvPr/>
            </p:nvSpPr>
            <p:spPr bwMode="gray">
              <a:xfrm>
                <a:off x="836" y="879"/>
                <a:ext cx="758" cy="758"/>
              </a:xfrm>
              <a:prstGeom prst="ellipse">
                <a:avLst/>
              </a:prstGeom>
              <a:noFill/>
              <a:ln w="38100">
                <a:solidFill>
                  <a:schemeClr val="accent1">
                    <a:alpha val="70195"/>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vi-VN" altLang="vi-VN">
                  <a:latin typeface="Calibri" panose="020F0502020204030204" pitchFamily="34" charset="0"/>
                </a:endParaRPr>
              </a:p>
            </p:txBody>
          </p:sp>
          <p:sp>
            <p:nvSpPr>
              <p:cNvPr id="19" name="Oval 8">
                <a:extLst>
                  <a:ext uri="{FF2B5EF4-FFF2-40B4-BE49-F238E27FC236}">
                    <a16:creationId xmlns:a16="http://schemas.microsoft.com/office/drawing/2014/main" id="{2C866AAC-0818-58AA-A693-1E3AE25ECFC4}"/>
                  </a:ext>
                </a:extLst>
              </p:cNvPr>
              <p:cNvSpPr>
                <a:spLocks noChangeArrowheads="1"/>
              </p:cNvSpPr>
              <p:nvPr/>
            </p:nvSpPr>
            <p:spPr bwMode="gray">
              <a:xfrm>
                <a:off x="870" y="915"/>
                <a:ext cx="690" cy="690"/>
              </a:xfrm>
              <a:prstGeom prst="ellipse">
                <a:avLst/>
              </a:prstGeom>
              <a:noFill/>
              <a:ln w="38100">
                <a:solidFill>
                  <a:schemeClr val="accent1">
                    <a:alpha val="30196"/>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vi-VN" altLang="vi-VN">
                  <a:latin typeface="Calibri" panose="020F0502020204030204" pitchFamily="34" charset="0"/>
                </a:endParaRPr>
              </a:p>
            </p:txBody>
          </p:sp>
        </p:grpSp>
        <p:sp>
          <p:nvSpPr>
            <p:cNvPr id="20" name="Text Box 9">
              <a:extLst>
                <a:ext uri="{FF2B5EF4-FFF2-40B4-BE49-F238E27FC236}">
                  <a16:creationId xmlns:a16="http://schemas.microsoft.com/office/drawing/2014/main" id="{FBA51BDF-1A0C-B096-0BC1-E89EAA2DED81}"/>
                </a:ext>
              </a:extLst>
            </p:cNvPr>
            <p:cNvSpPr txBox="1">
              <a:spLocks noChangeArrowheads="1"/>
            </p:cNvSpPr>
            <p:nvPr/>
          </p:nvSpPr>
          <p:spPr bwMode="gray">
            <a:xfrm>
              <a:off x="550069" y="1831327"/>
              <a:ext cx="10826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vi-VN" sz="2400" dirty="0" err="1">
                  <a:latin typeface="Bahnschrift Light Condensed" panose="020B0502040204020203" pitchFamily="34" charset="0"/>
                </a:rPr>
                <a:t>Thứ</a:t>
              </a:r>
              <a:r>
                <a:rPr lang="en-US" altLang="vi-VN" sz="2400" dirty="0">
                  <a:latin typeface="Bahnschrift Light Condensed" panose="020B0502040204020203" pitchFamily="34" charset="0"/>
                </a:rPr>
                <a:t> </a:t>
              </a:r>
              <a:r>
                <a:rPr lang="en-US" altLang="vi-VN" sz="2400" dirty="0" err="1">
                  <a:latin typeface="Bahnschrift Light Condensed" panose="020B0502040204020203" pitchFamily="34" charset="0"/>
                </a:rPr>
                <a:t>nhất</a:t>
              </a:r>
              <a:endParaRPr lang="en-US" altLang="vi-VN" sz="2400" dirty="0">
                <a:latin typeface="Bahnschrift Light Condensed" panose="020B0502040204020203" pitchFamily="34" charset="0"/>
              </a:endParaRPr>
            </a:p>
          </p:txBody>
        </p:sp>
      </p:grpSp>
      <p:grpSp>
        <p:nvGrpSpPr>
          <p:cNvPr id="50" name="Group 49">
            <a:extLst>
              <a:ext uri="{FF2B5EF4-FFF2-40B4-BE49-F238E27FC236}">
                <a16:creationId xmlns:a16="http://schemas.microsoft.com/office/drawing/2014/main" id="{056CA30B-08BE-3845-474A-EB515EFAE08A}"/>
              </a:ext>
            </a:extLst>
          </p:cNvPr>
          <p:cNvGrpSpPr/>
          <p:nvPr/>
        </p:nvGrpSpPr>
        <p:grpSpPr>
          <a:xfrm>
            <a:off x="1408799" y="3129994"/>
            <a:ext cx="9802704" cy="1236663"/>
            <a:chOff x="1111143" y="2636514"/>
            <a:chExt cx="9802704" cy="1236663"/>
          </a:xfrm>
        </p:grpSpPr>
        <p:sp>
          <p:nvSpPr>
            <p:cNvPr id="21" name="AutoShape 10">
              <a:extLst>
                <a:ext uri="{FF2B5EF4-FFF2-40B4-BE49-F238E27FC236}">
                  <a16:creationId xmlns:a16="http://schemas.microsoft.com/office/drawing/2014/main" id="{6724C82B-F09C-BCEC-2898-F0640ACDB7C6}"/>
                </a:ext>
              </a:extLst>
            </p:cNvPr>
            <p:cNvSpPr>
              <a:spLocks noChangeArrowheads="1"/>
            </p:cNvSpPr>
            <p:nvPr/>
          </p:nvSpPr>
          <p:spPr bwMode="gray">
            <a:xfrm>
              <a:off x="1111143" y="2766689"/>
              <a:ext cx="8878779" cy="989013"/>
            </a:xfrm>
            <a:prstGeom prst="roundRect">
              <a:avLst>
                <a:gd name="adj" fmla="val 1272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vi-VN" altLang="vi-VN">
                <a:latin typeface="Calibri" panose="020F0502020204030204" pitchFamily="34" charset="0"/>
              </a:endParaRPr>
            </a:p>
          </p:txBody>
        </p:sp>
        <p:sp>
          <p:nvSpPr>
            <p:cNvPr id="22" name="Text Box 11">
              <a:extLst>
                <a:ext uri="{FF2B5EF4-FFF2-40B4-BE49-F238E27FC236}">
                  <a16:creationId xmlns:a16="http://schemas.microsoft.com/office/drawing/2014/main" id="{CCBB1328-956B-D1E9-64F4-7670F1DA4F28}"/>
                </a:ext>
              </a:extLst>
            </p:cNvPr>
            <p:cNvSpPr txBox="1">
              <a:spLocks noChangeArrowheads="1"/>
            </p:cNvSpPr>
            <p:nvPr/>
          </p:nvSpPr>
          <p:spPr bwMode="white">
            <a:xfrm>
              <a:off x="1245000" y="2820615"/>
              <a:ext cx="850037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r>
                <a:rPr lang="vi-VN" sz="2800" dirty="0">
                  <a:solidFill>
                    <a:schemeClr val="bg1"/>
                  </a:solidFill>
                  <a:latin typeface="Bahnschrift Light Condensed" panose="020B0502040204020203" pitchFamily="34" charset="0"/>
                  <a:cs typeface="Times New Roman" pitchFamily="18" charset="0"/>
                </a:rPr>
                <a:t>Mọi tồn tại của thế giới vật chất đều là những dạng cụ thể của vật chất, nên chúng có mối liên hệ qua lại, tác động qua lại lẫn nhau. </a:t>
              </a:r>
              <a:endParaRPr lang="en-US" sz="2800" dirty="0">
                <a:solidFill>
                  <a:schemeClr val="bg1"/>
                </a:solidFill>
                <a:latin typeface="Bahnschrift Light Condensed" panose="020B0502040204020203" pitchFamily="34" charset="0"/>
                <a:cs typeface="Times New Roman" pitchFamily="18" charset="0"/>
              </a:endParaRPr>
            </a:p>
          </p:txBody>
        </p:sp>
        <p:grpSp>
          <p:nvGrpSpPr>
            <p:cNvPr id="23" name="Group 12">
              <a:extLst>
                <a:ext uri="{FF2B5EF4-FFF2-40B4-BE49-F238E27FC236}">
                  <a16:creationId xmlns:a16="http://schemas.microsoft.com/office/drawing/2014/main" id="{8901C24B-D11E-F623-32E4-4124B9CF87B2}"/>
                </a:ext>
              </a:extLst>
            </p:cNvPr>
            <p:cNvGrpSpPr>
              <a:grpSpLocks/>
            </p:cNvGrpSpPr>
            <p:nvPr/>
          </p:nvGrpSpPr>
          <p:grpSpPr bwMode="auto">
            <a:xfrm>
              <a:off x="9675597" y="2636514"/>
              <a:ext cx="1238250" cy="1236663"/>
              <a:chOff x="802" y="845"/>
              <a:chExt cx="827" cy="826"/>
            </a:xfrm>
          </p:grpSpPr>
          <p:sp>
            <p:nvSpPr>
              <p:cNvPr id="24" name="Oval 13">
                <a:extLst>
                  <a:ext uri="{FF2B5EF4-FFF2-40B4-BE49-F238E27FC236}">
                    <a16:creationId xmlns:a16="http://schemas.microsoft.com/office/drawing/2014/main" id="{B02677B4-A1DF-6782-3360-E6784C827F32}"/>
                  </a:ext>
                </a:extLst>
              </p:cNvPr>
              <p:cNvSpPr>
                <a:spLocks noChangeArrowheads="1"/>
              </p:cNvSpPr>
              <p:nvPr/>
            </p:nvSpPr>
            <p:spPr bwMode="gray">
              <a:xfrm>
                <a:off x="802" y="845"/>
                <a:ext cx="827" cy="826"/>
              </a:xfrm>
              <a:prstGeom prst="ellipse">
                <a:avLst/>
              </a:prstGeom>
              <a:solidFill>
                <a:srgbClr val="F8F8F8"/>
              </a:solidFill>
              <a:ln w="38100">
                <a:solidFill>
                  <a:schemeClr val="accent2"/>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vi-VN" altLang="vi-VN">
                  <a:latin typeface="Calibri" panose="020F0502020204030204" pitchFamily="34" charset="0"/>
                </a:endParaRPr>
              </a:p>
            </p:txBody>
          </p:sp>
          <p:sp>
            <p:nvSpPr>
              <p:cNvPr id="29" name="Oval 14">
                <a:extLst>
                  <a:ext uri="{FF2B5EF4-FFF2-40B4-BE49-F238E27FC236}">
                    <a16:creationId xmlns:a16="http://schemas.microsoft.com/office/drawing/2014/main" id="{D589CE0D-4FB4-9030-F73F-8CC0545788F8}"/>
                  </a:ext>
                </a:extLst>
              </p:cNvPr>
              <p:cNvSpPr>
                <a:spLocks noChangeArrowheads="1"/>
              </p:cNvSpPr>
              <p:nvPr/>
            </p:nvSpPr>
            <p:spPr bwMode="gray">
              <a:xfrm>
                <a:off x="836" y="879"/>
                <a:ext cx="758" cy="758"/>
              </a:xfrm>
              <a:prstGeom prst="ellipse">
                <a:avLst/>
              </a:prstGeom>
              <a:noFill/>
              <a:ln w="38100">
                <a:solidFill>
                  <a:schemeClr val="accent2">
                    <a:alpha val="70195"/>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vi-VN" altLang="vi-VN">
                  <a:latin typeface="Calibri" panose="020F0502020204030204" pitchFamily="34" charset="0"/>
                </a:endParaRPr>
              </a:p>
            </p:txBody>
          </p:sp>
          <p:sp>
            <p:nvSpPr>
              <p:cNvPr id="31" name="Oval 15">
                <a:extLst>
                  <a:ext uri="{FF2B5EF4-FFF2-40B4-BE49-F238E27FC236}">
                    <a16:creationId xmlns:a16="http://schemas.microsoft.com/office/drawing/2014/main" id="{28ACE2EC-D629-2728-62AD-255367739666}"/>
                  </a:ext>
                </a:extLst>
              </p:cNvPr>
              <p:cNvSpPr>
                <a:spLocks noChangeArrowheads="1"/>
              </p:cNvSpPr>
              <p:nvPr/>
            </p:nvSpPr>
            <p:spPr bwMode="gray">
              <a:xfrm>
                <a:off x="870" y="915"/>
                <a:ext cx="690" cy="690"/>
              </a:xfrm>
              <a:prstGeom prst="ellipse">
                <a:avLst/>
              </a:prstGeom>
              <a:noFill/>
              <a:ln w="38100">
                <a:solidFill>
                  <a:schemeClr val="accent2">
                    <a:alpha val="30196"/>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vi-VN" altLang="vi-VN">
                  <a:latin typeface="Calibri" panose="020F0502020204030204" pitchFamily="34" charset="0"/>
                </a:endParaRPr>
              </a:p>
            </p:txBody>
          </p:sp>
        </p:grpSp>
        <p:sp>
          <p:nvSpPr>
            <p:cNvPr id="33" name="Text Box 16">
              <a:extLst>
                <a:ext uri="{FF2B5EF4-FFF2-40B4-BE49-F238E27FC236}">
                  <a16:creationId xmlns:a16="http://schemas.microsoft.com/office/drawing/2014/main" id="{A507C320-9127-5E47-84E8-7BC97A8DA690}"/>
                </a:ext>
              </a:extLst>
            </p:cNvPr>
            <p:cNvSpPr txBox="1">
              <a:spLocks noChangeArrowheads="1"/>
            </p:cNvSpPr>
            <p:nvPr/>
          </p:nvSpPr>
          <p:spPr bwMode="gray">
            <a:xfrm>
              <a:off x="9747034" y="2984177"/>
              <a:ext cx="1081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vi-VN" sz="2400" dirty="0" err="1">
                  <a:latin typeface="Bahnschrift Light Condensed" panose="020B0502040204020203" pitchFamily="34" charset="0"/>
                </a:rPr>
                <a:t>Thứ</a:t>
              </a:r>
              <a:r>
                <a:rPr lang="en-US" altLang="vi-VN" sz="2400" dirty="0">
                  <a:latin typeface="Bahnschrift Light Condensed" panose="020B0502040204020203" pitchFamily="34" charset="0"/>
                </a:rPr>
                <a:t> </a:t>
              </a:r>
              <a:r>
                <a:rPr lang="en-US" altLang="vi-VN" sz="2400" dirty="0" err="1" smtClean="0">
                  <a:latin typeface="Bahnschrift Light Condensed" panose="020B0502040204020203" pitchFamily="34" charset="0"/>
                </a:rPr>
                <a:t>hai</a:t>
              </a:r>
              <a:endParaRPr lang="en-US" altLang="vi-VN" sz="2400" dirty="0">
                <a:latin typeface="Bahnschrift Light Condensed" panose="020B0502040204020203" pitchFamily="34" charset="0"/>
              </a:endParaRPr>
            </a:p>
          </p:txBody>
        </p:sp>
      </p:grpSp>
      <p:grpSp>
        <p:nvGrpSpPr>
          <p:cNvPr id="51" name="Group 50">
            <a:extLst>
              <a:ext uri="{FF2B5EF4-FFF2-40B4-BE49-F238E27FC236}">
                <a16:creationId xmlns:a16="http://schemas.microsoft.com/office/drawing/2014/main" id="{C58623BA-E7C1-FC78-F299-96BD3C9DC865}"/>
              </a:ext>
            </a:extLst>
          </p:cNvPr>
          <p:cNvGrpSpPr/>
          <p:nvPr/>
        </p:nvGrpSpPr>
        <p:grpSpPr>
          <a:xfrm>
            <a:off x="474749" y="4786434"/>
            <a:ext cx="9861333" cy="1236661"/>
            <a:chOff x="1103422" y="3861593"/>
            <a:chExt cx="9861333" cy="1236661"/>
          </a:xfrm>
        </p:grpSpPr>
        <p:sp>
          <p:nvSpPr>
            <p:cNvPr id="35" name="AutoShape 17">
              <a:extLst>
                <a:ext uri="{FF2B5EF4-FFF2-40B4-BE49-F238E27FC236}">
                  <a16:creationId xmlns:a16="http://schemas.microsoft.com/office/drawing/2014/main" id="{45D0BC6A-508E-7DF2-C378-07D19A444DC2}"/>
                </a:ext>
              </a:extLst>
            </p:cNvPr>
            <p:cNvSpPr>
              <a:spLocks noChangeArrowheads="1"/>
            </p:cNvSpPr>
            <p:nvPr/>
          </p:nvSpPr>
          <p:spPr bwMode="gray">
            <a:xfrm>
              <a:off x="2013059" y="3991769"/>
              <a:ext cx="8951696" cy="989012"/>
            </a:xfrm>
            <a:prstGeom prst="roundRect">
              <a:avLst>
                <a:gd name="adj" fmla="val 12727"/>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vi-VN" altLang="vi-VN">
                <a:latin typeface="Calibri" panose="020F0502020204030204" pitchFamily="34" charset="0"/>
              </a:endParaRPr>
            </a:p>
          </p:txBody>
        </p:sp>
        <p:sp>
          <p:nvSpPr>
            <p:cNvPr id="36" name="Text Box 18">
              <a:extLst>
                <a:ext uri="{FF2B5EF4-FFF2-40B4-BE49-F238E27FC236}">
                  <a16:creationId xmlns:a16="http://schemas.microsoft.com/office/drawing/2014/main" id="{783FF13D-7D2D-D499-6EFB-3F3BF912F988}"/>
                </a:ext>
              </a:extLst>
            </p:cNvPr>
            <p:cNvSpPr txBox="1">
              <a:spLocks noChangeArrowheads="1"/>
            </p:cNvSpPr>
            <p:nvPr/>
          </p:nvSpPr>
          <p:spPr bwMode="white">
            <a:xfrm>
              <a:off x="2168897" y="4054346"/>
              <a:ext cx="836950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r>
                <a:rPr lang="en-US" altLang="vi-VN" sz="2600" dirty="0" smtClean="0">
                  <a:solidFill>
                    <a:srgbClr val="F8F8F8"/>
                  </a:solidFill>
                  <a:latin typeface="Bahnschrift Light Condensed" panose="020B0502040204020203" pitchFamily="34" charset="0"/>
                </a:rPr>
                <a:t>   </a:t>
              </a:r>
              <a:r>
                <a:rPr lang="vi-VN" sz="2800" dirty="0">
                  <a:solidFill>
                    <a:schemeClr val="bg1"/>
                  </a:solidFill>
                  <a:latin typeface="Bahnschrift Light Condensed" panose="020B0502040204020203" pitchFamily="34" charset="0"/>
                  <a:cs typeface="Times New Roman" pitchFamily="18" charset="0"/>
                </a:rPr>
                <a:t>Thế giới vật chất tồn tại vĩnh viễn, không tự nhiên sinh ra, không mất đi.</a:t>
              </a:r>
              <a:endParaRPr lang="en-US" sz="2800" dirty="0">
                <a:solidFill>
                  <a:schemeClr val="bg1"/>
                </a:solidFill>
                <a:latin typeface="Bahnschrift Light Condensed" panose="020B0502040204020203" pitchFamily="34" charset="0"/>
                <a:cs typeface="Times New Roman" pitchFamily="18" charset="0"/>
              </a:endParaRPr>
            </a:p>
          </p:txBody>
        </p:sp>
        <p:grpSp>
          <p:nvGrpSpPr>
            <p:cNvPr id="37" name="Group 19">
              <a:extLst>
                <a:ext uri="{FF2B5EF4-FFF2-40B4-BE49-F238E27FC236}">
                  <a16:creationId xmlns:a16="http://schemas.microsoft.com/office/drawing/2014/main" id="{D721DCCA-680A-A1C5-04FA-D4B9C54C835C}"/>
                </a:ext>
              </a:extLst>
            </p:cNvPr>
            <p:cNvGrpSpPr>
              <a:grpSpLocks/>
            </p:cNvGrpSpPr>
            <p:nvPr/>
          </p:nvGrpSpPr>
          <p:grpSpPr bwMode="auto">
            <a:xfrm>
              <a:off x="1103422" y="3861593"/>
              <a:ext cx="1238250" cy="1236661"/>
              <a:chOff x="802" y="845"/>
              <a:chExt cx="827" cy="826"/>
            </a:xfrm>
          </p:grpSpPr>
          <p:sp>
            <p:nvSpPr>
              <p:cNvPr id="38" name="Oval 20">
                <a:extLst>
                  <a:ext uri="{FF2B5EF4-FFF2-40B4-BE49-F238E27FC236}">
                    <a16:creationId xmlns:a16="http://schemas.microsoft.com/office/drawing/2014/main" id="{F28711A9-5E36-A71E-16FE-C01056F87D67}"/>
                  </a:ext>
                </a:extLst>
              </p:cNvPr>
              <p:cNvSpPr>
                <a:spLocks noChangeArrowheads="1"/>
              </p:cNvSpPr>
              <p:nvPr/>
            </p:nvSpPr>
            <p:spPr bwMode="gray">
              <a:xfrm>
                <a:off x="802" y="845"/>
                <a:ext cx="827" cy="826"/>
              </a:xfrm>
              <a:prstGeom prst="ellipse">
                <a:avLst/>
              </a:prstGeom>
              <a:solidFill>
                <a:srgbClr val="F8F8F8"/>
              </a:solidFill>
              <a:ln w="38100">
                <a:solidFill>
                  <a:schemeClr val="hlink"/>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vi-VN" altLang="vi-VN">
                  <a:latin typeface="Calibri" panose="020F0502020204030204" pitchFamily="34" charset="0"/>
                </a:endParaRPr>
              </a:p>
            </p:txBody>
          </p:sp>
          <p:sp>
            <p:nvSpPr>
              <p:cNvPr id="39" name="Oval 21">
                <a:extLst>
                  <a:ext uri="{FF2B5EF4-FFF2-40B4-BE49-F238E27FC236}">
                    <a16:creationId xmlns:a16="http://schemas.microsoft.com/office/drawing/2014/main" id="{0B9546DE-440B-E5B8-EFF9-F0A8D28B62ED}"/>
                  </a:ext>
                </a:extLst>
              </p:cNvPr>
              <p:cNvSpPr>
                <a:spLocks noChangeArrowheads="1"/>
              </p:cNvSpPr>
              <p:nvPr/>
            </p:nvSpPr>
            <p:spPr bwMode="gray">
              <a:xfrm>
                <a:off x="836" y="879"/>
                <a:ext cx="758" cy="758"/>
              </a:xfrm>
              <a:prstGeom prst="ellipse">
                <a:avLst/>
              </a:prstGeom>
              <a:noFill/>
              <a:ln w="38100">
                <a:solidFill>
                  <a:schemeClr val="hlink">
                    <a:alpha val="70195"/>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vi-VN" altLang="vi-VN">
                  <a:latin typeface="Calibri" panose="020F0502020204030204" pitchFamily="34" charset="0"/>
                </a:endParaRPr>
              </a:p>
            </p:txBody>
          </p:sp>
          <p:sp>
            <p:nvSpPr>
              <p:cNvPr id="40" name="Oval 22">
                <a:extLst>
                  <a:ext uri="{FF2B5EF4-FFF2-40B4-BE49-F238E27FC236}">
                    <a16:creationId xmlns:a16="http://schemas.microsoft.com/office/drawing/2014/main" id="{68602C45-3990-D8E6-7480-311C331445C3}"/>
                  </a:ext>
                </a:extLst>
              </p:cNvPr>
              <p:cNvSpPr>
                <a:spLocks noChangeArrowheads="1"/>
              </p:cNvSpPr>
              <p:nvPr/>
            </p:nvSpPr>
            <p:spPr bwMode="gray">
              <a:xfrm>
                <a:off x="870" y="915"/>
                <a:ext cx="690" cy="690"/>
              </a:xfrm>
              <a:prstGeom prst="ellipse">
                <a:avLst/>
              </a:prstGeom>
              <a:noFill/>
              <a:ln w="38100">
                <a:solidFill>
                  <a:schemeClr val="hlink">
                    <a:alpha val="30196"/>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vi-VN" altLang="vi-VN">
                  <a:latin typeface="Calibri" panose="020F0502020204030204" pitchFamily="34" charset="0"/>
                </a:endParaRPr>
              </a:p>
            </p:txBody>
          </p:sp>
        </p:grpSp>
        <p:sp>
          <p:nvSpPr>
            <p:cNvPr id="41" name="Text Box 23">
              <a:extLst>
                <a:ext uri="{FF2B5EF4-FFF2-40B4-BE49-F238E27FC236}">
                  <a16:creationId xmlns:a16="http://schemas.microsoft.com/office/drawing/2014/main" id="{58414B93-AD87-1185-713D-79405AEB9DAA}"/>
                </a:ext>
              </a:extLst>
            </p:cNvPr>
            <p:cNvSpPr txBox="1">
              <a:spLocks noChangeArrowheads="1"/>
            </p:cNvSpPr>
            <p:nvPr/>
          </p:nvSpPr>
          <p:spPr bwMode="gray">
            <a:xfrm>
              <a:off x="1174859" y="4209256"/>
              <a:ext cx="10826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vi-VN" sz="2400" dirty="0" err="1">
                  <a:latin typeface="Bahnschrift Light Condensed" panose="020B0502040204020203" pitchFamily="34" charset="0"/>
                </a:rPr>
                <a:t>Thứ</a:t>
              </a:r>
              <a:r>
                <a:rPr lang="en-US" altLang="vi-VN" sz="2400" dirty="0">
                  <a:latin typeface="Bahnschrift Light Condensed" panose="020B0502040204020203" pitchFamily="34" charset="0"/>
                </a:rPr>
                <a:t> </a:t>
              </a:r>
              <a:r>
                <a:rPr lang="en-US" altLang="vi-VN" sz="2400" dirty="0" err="1" smtClean="0">
                  <a:latin typeface="Bahnschrift Light Condensed" panose="020B0502040204020203" pitchFamily="34" charset="0"/>
                </a:rPr>
                <a:t>ba</a:t>
              </a:r>
              <a:endParaRPr lang="en-US" altLang="vi-VN" sz="2400" dirty="0">
                <a:latin typeface="Bahnschrift Light Condensed" panose="020B0502040204020203" pitchFamily="34" charset="0"/>
              </a:endParaRPr>
            </a:p>
          </p:txBody>
        </p:sp>
      </p:grpSp>
    </p:spTree>
    <p:extLst>
      <p:ext uri="{BB962C8B-B14F-4D97-AF65-F5344CB8AC3E}">
        <p14:creationId xmlns:p14="http://schemas.microsoft.com/office/powerpoint/2010/main" val="3274952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additive="base">
                                        <p:cTn id="12" dur="500" fill="hold"/>
                                        <p:tgtEl>
                                          <p:spTgt spid="49"/>
                                        </p:tgtEl>
                                        <p:attrNameLst>
                                          <p:attrName>ppt_x</p:attrName>
                                        </p:attrNameLst>
                                      </p:cBhvr>
                                      <p:tavLst>
                                        <p:tav tm="0">
                                          <p:val>
                                            <p:strVal val="#ppt_x"/>
                                          </p:val>
                                        </p:tav>
                                        <p:tav tm="100000">
                                          <p:val>
                                            <p:strVal val="#ppt_x"/>
                                          </p:val>
                                        </p:tav>
                                      </p:tavLst>
                                    </p:anim>
                                    <p:anim calcmode="lin" valueType="num">
                                      <p:cBhvr additive="base">
                                        <p:cTn id="13"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 calcmode="lin" valueType="num">
                                      <p:cBhvr additive="base">
                                        <p:cTn id="18" dur="500" fill="hold"/>
                                        <p:tgtEl>
                                          <p:spTgt spid="50"/>
                                        </p:tgtEl>
                                        <p:attrNameLst>
                                          <p:attrName>ppt_x</p:attrName>
                                        </p:attrNameLst>
                                      </p:cBhvr>
                                      <p:tavLst>
                                        <p:tav tm="0">
                                          <p:val>
                                            <p:strVal val="#ppt_x"/>
                                          </p:val>
                                        </p:tav>
                                        <p:tav tm="100000">
                                          <p:val>
                                            <p:strVal val="#ppt_x"/>
                                          </p:val>
                                        </p:tav>
                                      </p:tavLst>
                                    </p:anim>
                                    <p:anim calcmode="lin" valueType="num">
                                      <p:cBhvr additive="base">
                                        <p:cTn id="19"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1"/>
                                        </p:tgtEl>
                                        <p:attrNameLst>
                                          <p:attrName>style.visibility</p:attrName>
                                        </p:attrNameLst>
                                      </p:cBhvr>
                                      <p:to>
                                        <p:strVal val="visible"/>
                                      </p:to>
                                    </p:set>
                                    <p:anim calcmode="lin" valueType="num">
                                      <p:cBhvr additive="base">
                                        <p:cTn id="24" dur="500" fill="hold"/>
                                        <p:tgtEl>
                                          <p:spTgt spid="51"/>
                                        </p:tgtEl>
                                        <p:attrNameLst>
                                          <p:attrName>ppt_x</p:attrName>
                                        </p:attrNameLst>
                                      </p:cBhvr>
                                      <p:tavLst>
                                        <p:tav tm="0">
                                          <p:val>
                                            <p:strVal val="#ppt_x"/>
                                          </p:val>
                                        </p:tav>
                                        <p:tav tm="100000">
                                          <p:val>
                                            <p:strVal val="#ppt_x"/>
                                          </p:val>
                                        </p:tav>
                                      </p:tavLst>
                                    </p:anim>
                                    <p:anim calcmode="lin" valueType="num">
                                      <p:cBhvr additive="base">
                                        <p:cTn id="25"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030AFCF-2D52-15C3-5E71-9964E9587C50}"/>
              </a:ext>
            </a:extLst>
          </p:cNvPr>
          <p:cNvSpPr/>
          <p:nvPr/>
        </p:nvSpPr>
        <p:spPr>
          <a:xfrm>
            <a:off x="1140431" y="2050317"/>
            <a:ext cx="9863192" cy="637114"/>
          </a:xfrm>
          <a:prstGeom prst="rect">
            <a:avLst/>
          </a:prstGeom>
          <a:solidFill>
            <a:schemeClr val="accent1">
              <a:lumMod val="75000"/>
            </a:schemeClr>
          </a:solidFill>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00"/>
                </a:solidFill>
                <a:effectLst/>
                <a:uLnTx/>
                <a:uFillTx/>
                <a:latin typeface="Bahnschrift SemiBold Condensed" panose="020B0502040204020203" pitchFamily="34" charset="0"/>
                <a:ea typeface="+mn-ea"/>
                <a:cs typeface="+mn-cs"/>
              </a:rPr>
              <a:t>I. </a:t>
            </a:r>
            <a:r>
              <a:rPr kumimoji="0" lang="en-US" sz="3200" b="0" i="0" u="none" strike="noStrike" kern="1200" cap="none" spc="0" normalizeH="0" baseline="0" noProof="0" dirty="0" smtClean="0">
                <a:ln>
                  <a:noFill/>
                </a:ln>
                <a:solidFill>
                  <a:srgbClr val="FFFF00"/>
                </a:solidFill>
                <a:effectLst/>
                <a:uLnTx/>
                <a:uFillTx/>
                <a:latin typeface="Bahnschrift SemiBold Condensed" panose="020B0502040204020203" pitchFamily="34" charset="0"/>
                <a:ea typeface="+mn-ea"/>
                <a:cs typeface="+mn-cs"/>
              </a:rPr>
              <a:t>VẬT CHẤT VÀ Ý THỨC</a:t>
            </a:r>
            <a:endParaRPr kumimoji="0" lang="vi-VN" sz="3200" b="0" i="0" u="none" strike="noStrike" kern="1200" cap="none" spc="0" normalizeH="0" baseline="0" noProof="0" dirty="0">
              <a:ln>
                <a:noFill/>
              </a:ln>
              <a:solidFill>
                <a:srgbClr val="FFFF00"/>
              </a:solidFill>
              <a:effectLst/>
              <a:uLnTx/>
              <a:uFillTx/>
              <a:latin typeface="Bahnschrift SemiBold Condensed" panose="020B0502040204020203" pitchFamily="34" charset="0"/>
              <a:ea typeface="+mn-ea"/>
              <a:cs typeface="+mn-cs"/>
            </a:endParaRPr>
          </a:p>
        </p:txBody>
      </p:sp>
      <p:grpSp>
        <p:nvGrpSpPr>
          <p:cNvPr id="28" name="Group 27">
            <a:extLst>
              <a:ext uri="{FF2B5EF4-FFF2-40B4-BE49-F238E27FC236}">
                <a16:creationId xmlns:a16="http://schemas.microsoft.com/office/drawing/2014/main" id="{0D255F9A-F153-1F2F-0C79-B393FD59A07E}"/>
              </a:ext>
            </a:extLst>
          </p:cNvPr>
          <p:cNvGrpSpPr/>
          <p:nvPr/>
        </p:nvGrpSpPr>
        <p:grpSpPr>
          <a:xfrm>
            <a:off x="1235789" y="3480472"/>
            <a:ext cx="9154706" cy="1165860"/>
            <a:chOff x="1379627" y="2376805"/>
            <a:chExt cx="9154706" cy="1165860"/>
          </a:xfrm>
        </p:grpSpPr>
        <p:sp>
          <p:nvSpPr>
            <p:cNvPr id="15" name="AutoShape 8">
              <a:extLst>
                <a:ext uri="{FF2B5EF4-FFF2-40B4-BE49-F238E27FC236}">
                  <a16:creationId xmlns:a16="http://schemas.microsoft.com/office/drawing/2014/main" id="{7390F92F-078A-7293-5174-02E8FC669622}"/>
                </a:ext>
              </a:extLst>
            </p:cNvPr>
            <p:cNvSpPr>
              <a:spLocks noChangeArrowheads="1"/>
            </p:cNvSpPr>
            <p:nvPr/>
          </p:nvSpPr>
          <p:spPr bwMode="gray">
            <a:xfrm>
              <a:off x="2132013" y="2585560"/>
              <a:ext cx="8402320" cy="777240"/>
            </a:xfrm>
            <a:prstGeom prst="roundRect">
              <a:avLst>
                <a:gd name="adj" fmla="val 16667"/>
              </a:avLst>
            </a:prstGeom>
            <a:solidFill>
              <a:schemeClr val="accent2"/>
            </a:solidFill>
            <a:ln w="28575" algn="ctr">
              <a:solidFill>
                <a:schemeClr val="bg1"/>
              </a:solidFill>
              <a:round/>
              <a:headEnd/>
              <a:tailEnd/>
            </a:ln>
            <a:effectLst>
              <a:outerShdw dist="71842" dir="2700000" algn="ctr" rotWithShape="0">
                <a:schemeClr val="bg2">
                  <a:alpha val="50000"/>
                </a:scheme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ahnschrift SemiBold Condensed" panose="020B0502040204020203" pitchFamily="34" charset="0"/>
                <a:ea typeface="+mn-ea"/>
                <a:cs typeface="+mn-cs"/>
              </a:endParaRPr>
            </a:p>
          </p:txBody>
        </p:sp>
        <p:sp>
          <p:nvSpPr>
            <p:cNvPr id="16" name="AutoShape 9">
              <a:extLst>
                <a:ext uri="{FF2B5EF4-FFF2-40B4-BE49-F238E27FC236}">
                  <a16:creationId xmlns:a16="http://schemas.microsoft.com/office/drawing/2014/main" id="{6853F83C-35DA-EEC6-5FE8-BECB555FDA81}"/>
                </a:ext>
              </a:extLst>
            </p:cNvPr>
            <p:cNvSpPr>
              <a:spLocks noChangeArrowheads="1"/>
            </p:cNvSpPr>
            <p:nvPr/>
          </p:nvSpPr>
          <p:spPr bwMode="gray">
            <a:xfrm>
              <a:off x="1379627" y="2376805"/>
              <a:ext cx="1163399" cy="1165860"/>
            </a:xfrm>
            <a:prstGeom prst="diamond">
              <a:avLst/>
            </a:prstGeom>
            <a:solidFill>
              <a:schemeClr val="accent2"/>
            </a:solidFill>
            <a:ln w="25400" algn="ctr">
              <a:solidFill>
                <a:schemeClr val="bg1"/>
              </a:solidFill>
              <a:miter lim="800000"/>
              <a:headEnd/>
              <a:tailEnd/>
            </a:ln>
            <a:effectLst>
              <a:outerShdw dist="762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Bahnschrift SemiBold Condensed" panose="020B0502040204020203" pitchFamily="34" charset="0"/>
                <a:ea typeface="+mn-ea"/>
                <a:cs typeface="+mn-cs"/>
              </a:endParaRPr>
            </a:p>
          </p:txBody>
        </p:sp>
        <p:sp>
          <p:nvSpPr>
            <p:cNvPr id="17" name="Text Box 10">
              <a:extLst>
                <a:ext uri="{FF2B5EF4-FFF2-40B4-BE49-F238E27FC236}">
                  <a16:creationId xmlns:a16="http://schemas.microsoft.com/office/drawing/2014/main" id="{41B5AF28-A040-00E7-87CE-DB603318486E}"/>
                </a:ext>
              </a:extLst>
            </p:cNvPr>
            <p:cNvSpPr txBox="1">
              <a:spLocks noChangeArrowheads="1"/>
            </p:cNvSpPr>
            <p:nvPr/>
          </p:nvSpPr>
          <p:spPr bwMode="gray">
            <a:xfrm>
              <a:off x="2665412" y="2704465"/>
              <a:ext cx="698038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32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Nguồn</a:t>
              </a:r>
              <a:r>
                <a:rPr kumimoji="0" lang="en-US" sz="32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 </a:t>
              </a:r>
              <a:r>
                <a:rPr kumimoji="0" lang="en-US" sz="32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gốc</a:t>
              </a:r>
              <a:r>
                <a:rPr kumimoji="0" lang="en-US" sz="32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 </a:t>
              </a:r>
              <a:r>
                <a:rPr kumimoji="0" lang="en-US" sz="32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bản</a:t>
              </a:r>
              <a:r>
                <a:rPr kumimoji="0" lang="en-US" sz="32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 </a:t>
              </a:r>
              <a:r>
                <a:rPr kumimoji="0" lang="en-US" sz="32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chất</a:t>
              </a:r>
              <a:r>
                <a:rPr kumimoji="0" lang="en-US" sz="32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 </a:t>
              </a:r>
              <a:r>
                <a:rPr kumimoji="0" lang="en-US" sz="32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và</a:t>
              </a:r>
              <a:r>
                <a:rPr kumimoji="0" lang="en-US" sz="32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 </a:t>
              </a:r>
              <a:r>
                <a:rPr kumimoji="0" lang="en-US" sz="32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kết</a:t>
              </a:r>
              <a:r>
                <a:rPr kumimoji="0" lang="en-US" sz="32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 </a:t>
              </a:r>
              <a:r>
                <a:rPr kumimoji="0" lang="en-US" sz="32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cấu</a:t>
              </a:r>
              <a:r>
                <a:rPr kumimoji="0" lang="en-US" sz="32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 </a:t>
              </a:r>
              <a:r>
                <a:rPr kumimoji="0" lang="en-US" sz="32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của</a:t>
              </a:r>
              <a:r>
                <a:rPr kumimoji="0" lang="en-US" sz="32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 ý </a:t>
              </a:r>
              <a:r>
                <a:rPr kumimoji="0" lang="en-US" sz="32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thức</a:t>
              </a:r>
              <a:endParaRPr kumimoji="0" lang="en-US" sz="3200" b="0" i="0" u="none" strike="noStrike" kern="1200" cap="none" spc="0" normalizeH="0" baseline="0" noProof="0" dirty="0">
                <a:ln>
                  <a:noFill/>
                </a:ln>
                <a:solidFill>
                  <a:prstClr val="white"/>
                </a:solidFill>
                <a:effectLst/>
                <a:uLnTx/>
                <a:uFillTx/>
                <a:latin typeface="Bahnschrift SemiBold Condensed" panose="020B0502040204020203" pitchFamily="34" charset="0"/>
                <a:ea typeface="+mn-ea"/>
                <a:cs typeface="+mn-cs"/>
              </a:endParaRPr>
            </a:p>
          </p:txBody>
        </p:sp>
        <p:sp>
          <p:nvSpPr>
            <p:cNvPr id="18" name="Text Box 11">
              <a:extLst>
                <a:ext uri="{FF2B5EF4-FFF2-40B4-BE49-F238E27FC236}">
                  <a16:creationId xmlns:a16="http://schemas.microsoft.com/office/drawing/2014/main" id="{7D20CBF2-D137-22E3-7D5C-407088FEC86D}"/>
                </a:ext>
              </a:extLst>
            </p:cNvPr>
            <p:cNvSpPr txBox="1">
              <a:spLocks noChangeArrowheads="1"/>
            </p:cNvSpPr>
            <p:nvPr/>
          </p:nvSpPr>
          <p:spPr bwMode="gray">
            <a:xfrm>
              <a:off x="1663825" y="2695060"/>
              <a:ext cx="600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2</a:t>
              </a:r>
              <a:endParaRPr kumimoji="0" lang="en-US" sz="2400" b="1" i="0" u="none" strike="noStrike" kern="1200" cap="none" spc="0" normalizeH="0" baseline="0" noProof="0" dirty="0">
                <a:ln>
                  <a:noFill/>
                </a:ln>
                <a:solidFill>
                  <a:prstClr val="white"/>
                </a:solidFill>
                <a:effectLst/>
                <a:uLnTx/>
                <a:uFillTx/>
                <a:latin typeface="Bahnschrift SemiBold Condensed" panose="020B0502040204020203" pitchFamily="34" charset="0"/>
                <a:ea typeface="+mn-ea"/>
                <a:cs typeface="+mn-cs"/>
              </a:endParaRPr>
            </a:p>
          </p:txBody>
        </p:sp>
      </p:grpSp>
      <p:sp>
        <p:nvSpPr>
          <p:cNvPr id="23" name="Rectangle 22">
            <a:extLst>
              <a:ext uri="{FF2B5EF4-FFF2-40B4-BE49-F238E27FC236}">
                <a16:creationId xmlns:a16="http://schemas.microsoft.com/office/drawing/2014/main" id="{7030AFCF-2D52-15C3-5E71-9964E9587C50}"/>
              </a:ext>
            </a:extLst>
          </p:cNvPr>
          <p:cNvSpPr/>
          <p:nvPr/>
        </p:nvSpPr>
        <p:spPr>
          <a:xfrm>
            <a:off x="800100" y="67410"/>
            <a:ext cx="10553700" cy="1139836"/>
          </a:xfrm>
          <a:prstGeom prst="rect">
            <a:avLst/>
          </a:prstGeom>
          <a:solidFill>
            <a:schemeClr val="accent4">
              <a:lumMod val="20000"/>
              <a:lumOff val="80000"/>
            </a:schemeClr>
          </a:solidFill>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schemeClr val="tx1"/>
                </a:solidFill>
                <a:effectLst/>
                <a:uLnTx/>
                <a:uFillTx/>
                <a:latin typeface="Bahnschrift SemiBold Condensed" panose="020B0502040204020203" pitchFamily="34" charset="0"/>
                <a:ea typeface="+mn-ea"/>
                <a:cs typeface="+mn-cs"/>
              </a:rPr>
              <a:t>CHƯƠNG</a:t>
            </a:r>
            <a:r>
              <a:rPr kumimoji="0" lang="en-US" sz="3200" b="0" i="0" u="none" strike="noStrike" kern="1200" cap="none" spc="0" normalizeH="0" noProof="0" dirty="0" smtClean="0">
                <a:ln>
                  <a:noFill/>
                </a:ln>
                <a:solidFill>
                  <a:schemeClr val="tx1"/>
                </a:solidFill>
                <a:effectLst/>
                <a:uLnTx/>
                <a:uFillTx/>
                <a:latin typeface="Bahnschrift SemiBold Condensed" panose="020B0502040204020203" pitchFamily="34" charset="0"/>
                <a:ea typeface="+mn-ea"/>
                <a:cs typeface="+mn-cs"/>
              </a:rPr>
              <a:t> 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aseline="0" dirty="0" smtClean="0">
                <a:solidFill>
                  <a:schemeClr val="tx1"/>
                </a:solidFill>
                <a:latin typeface="Bahnschrift SemiBold Condensed" panose="020B0502040204020203" pitchFamily="34" charset="0"/>
              </a:rPr>
              <a:t>CHỦ</a:t>
            </a:r>
            <a:r>
              <a:rPr lang="en-US" sz="3200" dirty="0" smtClean="0">
                <a:solidFill>
                  <a:schemeClr val="tx1"/>
                </a:solidFill>
                <a:latin typeface="Bahnschrift SemiBold Condensed" panose="020B0502040204020203" pitchFamily="34" charset="0"/>
              </a:rPr>
              <a:t> NGHĨA DUY VẬT BIỆN CHỨNG</a:t>
            </a:r>
            <a:endParaRPr kumimoji="0" lang="vi-VN" sz="3200" b="0" i="0" u="none" strike="noStrike" kern="1200" cap="none" spc="0" normalizeH="0" baseline="0" noProof="0" dirty="0">
              <a:ln>
                <a:noFill/>
              </a:ln>
              <a:solidFill>
                <a:schemeClr val="tx1"/>
              </a:solidFill>
              <a:effectLst/>
              <a:uLnTx/>
              <a:uFillTx/>
              <a:latin typeface="Bahnschrift SemiBold Condensed" panose="020B0502040204020203" pitchFamily="34" charset="0"/>
            </a:endParaRPr>
          </a:p>
        </p:txBody>
      </p:sp>
    </p:spTree>
    <p:extLst>
      <p:ext uri="{BB962C8B-B14F-4D97-AF65-F5344CB8AC3E}">
        <p14:creationId xmlns:p14="http://schemas.microsoft.com/office/powerpoint/2010/main" val="3078288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anim calcmode="lin" valueType="num">
                                      <p:cBhvr>
                                        <p:cTn id="18" dur="1000" fill="hold"/>
                                        <p:tgtEl>
                                          <p:spTgt spid="28"/>
                                        </p:tgtEl>
                                        <p:attrNameLst>
                                          <p:attrName>ppt_x</p:attrName>
                                        </p:attrNameLst>
                                      </p:cBhvr>
                                      <p:tavLst>
                                        <p:tav tm="0">
                                          <p:val>
                                            <p:strVal val="#ppt_x"/>
                                          </p:val>
                                        </p:tav>
                                        <p:tav tm="100000">
                                          <p:val>
                                            <p:strVal val="#ppt_x"/>
                                          </p:val>
                                        </p:tav>
                                      </p:tavLst>
                                    </p:anim>
                                    <p:anim calcmode="lin" valueType="num">
                                      <p:cBhvr>
                                        <p:cTn id="1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030AFCF-2D52-15C3-5E71-9964E9587C50}"/>
              </a:ext>
            </a:extLst>
          </p:cNvPr>
          <p:cNvSpPr/>
          <p:nvPr/>
        </p:nvSpPr>
        <p:spPr>
          <a:xfrm>
            <a:off x="800100" y="16042"/>
            <a:ext cx="10553700" cy="838335"/>
          </a:xfrm>
          <a:prstGeom prst="rect">
            <a:avLst/>
          </a:prstGeom>
          <a:solidFill>
            <a:schemeClr val="accent1">
              <a:lumMod val="75000"/>
            </a:schemeClr>
          </a:solidFill>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dirty="0" smtClean="0">
                <a:solidFill>
                  <a:srgbClr val="FFFF00"/>
                </a:solidFill>
                <a:latin typeface="Bahnschrift SemiBold Condensed" panose="020B0502040204020203" pitchFamily="34" charset="0"/>
              </a:rPr>
              <a:t>2. </a:t>
            </a:r>
            <a:r>
              <a:rPr lang="en-US" sz="4000" dirty="0" err="1" smtClean="0">
                <a:solidFill>
                  <a:srgbClr val="FFFF00"/>
                </a:solidFill>
                <a:latin typeface="Bahnschrift SemiBold Condensed" panose="020B0502040204020203" pitchFamily="34" charset="0"/>
              </a:rPr>
              <a:t>Nguồn</a:t>
            </a:r>
            <a:r>
              <a:rPr lang="en-US" sz="4000" dirty="0" smtClean="0">
                <a:solidFill>
                  <a:srgbClr val="FFFF00"/>
                </a:solidFill>
                <a:latin typeface="Bahnschrift SemiBold Condensed" panose="020B0502040204020203" pitchFamily="34" charset="0"/>
              </a:rPr>
              <a:t> </a:t>
            </a:r>
            <a:r>
              <a:rPr lang="en-US" sz="4000" dirty="0" err="1" smtClean="0">
                <a:solidFill>
                  <a:srgbClr val="FFFF00"/>
                </a:solidFill>
                <a:latin typeface="Bahnschrift SemiBold Condensed" panose="020B0502040204020203" pitchFamily="34" charset="0"/>
              </a:rPr>
              <a:t>gốc</a:t>
            </a:r>
            <a:r>
              <a:rPr lang="en-US" sz="4000" dirty="0" smtClean="0">
                <a:solidFill>
                  <a:srgbClr val="FFFF00"/>
                </a:solidFill>
                <a:latin typeface="Bahnschrift SemiBold Condensed" panose="020B0502040204020203" pitchFamily="34" charset="0"/>
              </a:rPr>
              <a:t>, </a:t>
            </a:r>
            <a:r>
              <a:rPr lang="en-US" sz="4000" dirty="0" err="1" smtClean="0">
                <a:solidFill>
                  <a:srgbClr val="FFFF00"/>
                </a:solidFill>
                <a:latin typeface="Bahnschrift SemiBold Condensed" panose="020B0502040204020203" pitchFamily="34" charset="0"/>
              </a:rPr>
              <a:t>bản</a:t>
            </a:r>
            <a:r>
              <a:rPr lang="en-US" sz="4000" dirty="0" smtClean="0">
                <a:solidFill>
                  <a:srgbClr val="FFFF00"/>
                </a:solidFill>
                <a:latin typeface="Bahnschrift SemiBold Condensed" panose="020B0502040204020203" pitchFamily="34" charset="0"/>
              </a:rPr>
              <a:t> </a:t>
            </a:r>
            <a:r>
              <a:rPr lang="en-US" sz="4000" dirty="0" err="1" smtClean="0">
                <a:solidFill>
                  <a:srgbClr val="FFFF00"/>
                </a:solidFill>
                <a:latin typeface="Bahnschrift SemiBold Condensed" panose="020B0502040204020203" pitchFamily="34" charset="0"/>
              </a:rPr>
              <a:t>chất</a:t>
            </a:r>
            <a:r>
              <a:rPr lang="en-US" sz="4000" dirty="0" smtClean="0">
                <a:solidFill>
                  <a:srgbClr val="FFFF00"/>
                </a:solidFill>
                <a:latin typeface="Bahnschrift SemiBold Condensed" panose="020B0502040204020203" pitchFamily="34" charset="0"/>
              </a:rPr>
              <a:t> </a:t>
            </a:r>
            <a:r>
              <a:rPr lang="en-US" sz="4000" dirty="0" err="1" smtClean="0">
                <a:solidFill>
                  <a:srgbClr val="FFFF00"/>
                </a:solidFill>
                <a:latin typeface="Bahnschrift SemiBold Condensed" panose="020B0502040204020203" pitchFamily="34" charset="0"/>
              </a:rPr>
              <a:t>và</a:t>
            </a:r>
            <a:r>
              <a:rPr lang="en-US" sz="4000" dirty="0" smtClean="0">
                <a:solidFill>
                  <a:srgbClr val="FFFF00"/>
                </a:solidFill>
                <a:latin typeface="Bahnschrift SemiBold Condensed" panose="020B0502040204020203" pitchFamily="34" charset="0"/>
              </a:rPr>
              <a:t> </a:t>
            </a:r>
            <a:r>
              <a:rPr lang="en-US" sz="4000" dirty="0" err="1" smtClean="0">
                <a:solidFill>
                  <a:srgbClr val="FFFF00"/>
                </a:solidFill>
                <a:latin typeface="Bahnschrift SemiBold Condensed" panose="020B0502040204020203" pitchFamily="34" charset="0"/>
              </a:rPr>
              <a:t>kết</a:t>
            </a:r>
            <a:r>
              <a:rPr lang="en-US" sz="4000" dirty="0" smtClean="0">
                <a:solidFill>
                  <a:srgbClr val="FFFF00"/>
                </a:solidFill>
                <a:latin typeface="Bahnschrift SemiBold Condensed" panose="020B0502040204020203" pitchFamily="34" charset="0"/>
              </a:rPr>
              <a:t> </a:t>
            </a:r>
            <a:r>
              <a:rPr lang="en-US" sz="4000" dirty="0" err="1" smtClean="0">
                <a:solidFill>
                  <a:srgbClr val="FFFF00"/>
                </a:solidFill>
                <a:latin typeface="Bahnschrift SemiBold Condensed" panose="020B0502040204020203" pitchFamily="34" charset="0"/>
              </a:rPr>
              <a:t>cấu</a:t>
            </a:r>
            <a:r>
              <a:rPr lang="en-US" sz="4000" dirty="0" smtClean="0">
                <a:solidFill>
                  <a:srgbClr val="FFFF00"/>
                </a:solidFill>
                <a:latin typeface="Bahnschrift SemiBold Condensed" panose="020B0502040204020203" pitchFamily="34" charset="0"/>
              </a:rPr>
              <a:t> </a:t>
            </a:r>
            <a:r>
              <a:rPr lang="en-US" sz="4000" dirty="0" err="1" smtClean="0">
                <a:solidFill>
                  <a:srgbClr val="FFFF00"/>
                </a:solidFill>
                <a:latin typeface="Bahnschrift SemiBold Condensed" panose="020B0502040204020203" pitchFamily="34" charset="0"/>
              </a:rPr>
              <a:t>của</a:t>
            </a:r>
            <a:r>
              <a:rPr lang="en-US" sz="4000" dirty="0" smtClean="0">
                <a:solidFill>
                  <a:srgbClr val="FFFF00"/>
                </a:solidFill>
                <a:latin typeface="Bahnschrift SemiBold Condensed" panose="020B0502040204020203" pitchFamily="34" charset="0"/>
              </a:rPr>
              <a:t> ý </a:t>
            </a:r>
            <a:r>
              <a:rPr lang="en-US" sz="4000" dirty="0" err="1" smtClean="0">
                <a:solidFill>
                  <a:srgbClr val="FFFF00"/>
                </a:solidFill>
                <a:latin typeface="Bahnschrift SemiBold Condensed" panose="020B0502040204020203" pitchFamily="34" charset="0"/>
              </a:rPr>
              <a:t>thức</a:t>
            </a:r>
            <a:endParaRPr kumimoji="0" lang="vi-VN" sz="4000" b="0" i="0" u="none" strike="noStrike" kern="1200" cap="none" spc="0" normalizeH="0" baseline="0" noProof="0" dirty="0">
              <a:ln>
                <a:noFill/>
              </a:ln>
              <a:solidFill>
                <a:srgbClr val="FFFF00"/>
              </a:solidFill>
              <a:effectLst/>
              <a:uLnTx/>
              <a:uFillTx/>
              <a:latin typeface="Bahnschrift SemiBold Condensed" panose="020B0502040204020203" pitchFamily="34" charset="0"/>
            </a:endParaRPr>
          </a:p>
        </p:txBody>
      </p:sp>
      <p:grpSp>
        <p:nvGrpSpPr>
          <p:cNvPr id="69" name="Group 68">
            <a:extLst>
              <a:ext uri="{FF2B5EF4-FFF2-40B4-BE49-F238E27FC236}">
                <a16:creationId xmlns:a16="http://schemas.microsoft.com/office/drawing/2014/main" id="{F175C87D-6C82-A159-12FE-85753472C579}"/>
              </a:ext>
            </a:extLst>
          </p:cNvPr>
          <p:cNvGrpSpPr/>
          <p:nvPr/>
        </p:nvGrpSpPr>
        <p:grpSpPr>
          <a:xfrm>
            <a:off x="1676763" y="1184962"/>
            <a:ext cx="9508067" cy="1293642"/>
            <a:chOff x="1904999" y="1470366"/>
            <a:chExt cx="9565641" cy="1293642"/>
          </a:xfrm>
        </p:grpSpPr>
        <p:grpSp>
          <p:nvGrpSpPr>
            <p:cNvPr id="2" name="Group 3">
              <a:extLst>
                <a:ext uri="{FF2B5EF4-FFF2-40B4-BE49-F238E27FC236}">
                  <a16:creationId xmlns:a16="http://schemas.microsoft.com/office/drawing/2014/main" id="{79BDB357-093A-9AEE-735F-C132D4197B1D}"/>
                </a:ext>
              </a:extLst>
            </p:cNvPr>
            <p:cNvGrpSpPr>
              <a:grpSpLocks/>
            </p:cNvGrpSpPr>
            <p:nvPr/>
          </p:nvGrpSpPr>
          <p:grpSpPr bwMode="auto">
            <a:xfrm>
              <a:off x="2133600" y="1652123"/>
              <a:ext cx="9337040" cy="1111885"/>
              <a:chOff x="720" y="1392"/>
              <a:chExt cx="4058" cy="480"/>
            </a:xfrm>
          </p:grpSpPr>
          <p:sp>
            <p:nvSpPr>
              <p:cNvPr id="7" name="AutoShape 4">
                <a:extLst>
                  <a:ext uri="{FF2B5EF4-FFF2-40B4-BE49-F238E27FC236}">
                    <a16:creationId xmlns:a16="http://schemas.microsoft.com/office/drawing/2014/main" id="{481D6719-CC53-46B7-F573-BAB49751BE98}"/>
                  </a:ext>
                </a:extLst>
              </p:cNvPr>
              <p:cNvSpPr>
                <a:spLocks noChangeArrowheads="1"/>
              </p:cNvSpPr>
              <p:nvPr/>
            </p:nvSpPr>
            <p:spPr bwMode="lt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 name="Group 5">
                <a:extLst>
                  <a:ext uri="{FF2B5EF4-FFF2-40B4-BE49-F238E27FC236}">
                    <a16:creationId xmlns:a16="http://schemas.microsoft.com/office/drawing/2014/main" id="{573118E2-F7CE-661A-0CD1-BC1EADD8AC93}"/>
                  </a:ext>
                </a:extLst>
              </p:cNvPr>
              <p:cNvGrpSpPr>
                <a:grpSpLocks/>
              </p:cNvGrpSpPr>
              <p:nvPr/>
            </p:nvGrpSpPr>
            <p:grpSpPr bwMode="auto">
              <a:xfrm>
                <a:off x="730" y="1407"/>
                <a:ext cx="4043" cy="444"/>
                <a:chOff x="744" y="1407"/>
                <a:chExt cx="3988" cy="444"/>
              </a:xfrm>
            </p:grpSpPr>
            <p:sp>
              <p:nvSpPr>
                <p:cNvPr id="9" name="AutoShape 6">
                  <a:extLst>
                    <a:ext uri="{FF2B5EF4-FFF2-40B4-BE49-F238E27FC236}">
                      <a16:creationId xmlns:a16="http://schemas.microsoft.com/office/drawing/2014/main" id="{267B0D75-4A1A-B14F-4449-0D3EE6830AF9}"/>
                    </a:ext>
                  </a:extLst>
                </p:cNvPr>
                <p:cNvSpPr>
                  <a:spLocks noChangeArrowheads="1"/>
                </p:cNvSpPr>
                <p:nvPr/>
              </p:nvSpPr>
              <p:spPr bwMode="ltGray">
                <a:xfrm>
                  <a:off x="744" y="1736"/>
                  <a:ext cx="3988" cy="115"/>
                </a:xfrm>
                <a:prstGeom prst="roundRect">
                  <a:avLst>
                    <a:gd name="adj" fmla="val 50000"/>
                  </a:avLst>
                </a:prstGeom>
                <a:gradFill rotWithShape="1">
                  <a:gsLst>
                    <a:gs pos="0">
                      <a:schemeClr val="accent2">
                        <a:alpha val="0"/>
                      </a:schemeClr>
                    </a:gs>
                    <a:gs pos="100000">
                      <a:schemeClr val="accent2">
                        <a:gamma/>
                        <a:tint val="41176"/>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AutoShape 7">
                  <a:extLst>
                    <a:ext uri="{FF2B5EF4-FFF2-40B4-BE49-F238E27FC236}">
                      <a16:creationId xmlns:a16="http://schemas.microsoft.com/office/drawing/2014/main" id="{E9F12476-3512-7ABF-6378-1B76F72FFFFC}"/>
                    </a:ext>
                  </a:extLst>
                </p:cNvPr>
                <p:cNvSpPr>
                  <a:spLocks noChangeArrowheads="1"/>
                </p:cNvSpPr>
                <p:nvPr/>
              </p:nvSpPr>
              <p:spPr bwMode="ltGray">
                <a:xfrm>
                  <a:off x="744" y="1407"/>
                  <a:ext cx="3988" cy="115"/>
                </a:xfrm>
                <a:prstGeom prst="roundRect">
                  <a:avLst>
                    <a:gd name="adj" fmla="val 50000"/>
                  </a:avLst>
                </a:prstGeom>
                <a:gradFill rotWithShape="1">
                  <a:gsLst>
                    <a:gs pos="0">
                      <a:schemeClr val="accent2">
                        <a:gamma/>
                        <a:tint val="33333"/>
                        <a:invGamma/>
                      </a:schemeClr>
                    </a:gs>
                    <a:gs pos="100000">
                      <a:schemeClr val="accent2">
                        <a:alpha val="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32" name="Group 8">
              <a:extLst>
                <a:ext uri="{FF2B5EF4-FFF2-40B4-BE49-F238E27FC236}">
                  <a16:creationId xmlns:a16="http://schemas.microsoft.com/office/drawing/2014/main" id="{5959D8F6-94CF-58A0-9FA7-E4EF9006ABB1}"/>
                </a:ext>
              </a:extLst>
            </p:cNvPr>
            <p:cNvGrpSpPr>
              <a:grpSpLocks/>
            </p:cNvGrpSpPr>
            <p:nvPr/>
          </p:nvGrpSpPr>
          <p:grpSpPr bwMode="auto">
            <a:xfrm>
              <a:off x="1904999" y="1470366"/>
              <a:ext cx="783116" cy="682456"/>
              <a:chOff x="579" y="1386"/>
              <a:chExt cx="385" cy="383"/>
            </a:xfrm>
          </p:grpSpPr>
          <p:sp>
            <p:nvSpPr>
              <p:cNvPr id="33" name="Oval 9">
                <a:extLst>
                  <a:ext uri="{FF2B5EF4-FFF2-40B4-BE49-F238E27FC236}">
                    <a16:creationId xmlns:a16="http://schemas.microsoft.com/office/drawing/2014/main" id="{248A136A-32AE-0ED3-F282-5B3240DEBE82}"/>
                  </a:ext>
                </a:extLst>
              </p:cNvPr>
              <p:cNvSpPr>
                <a:spLocks noChangeArrowheads="1"/>
              </p:cNvSpPr>
              <p:nvPr/>
            </p:nvSpPr>
            <p:spPr bwMode="gray">
              <a:xfrm>
                <a:off x="579" y="1386"/>
                <a:ext cx="385" cy="383"/>
              </a:xfrm>
              <a:prstGeom prst="ellipse">
                <a:avLst/>
              </a:prstGeom>
              <a:solidFill>
                <a:srgbClr val="80808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4" name="Group 10">
                <a:extLst>
                  <a:ext uri="{FF2B5EF4-FFF2-40B4-BE49-F238E27FC236}">
                    <a16:creationId xmlns:a16="http://schemas.microsoft.com/office/drawing/2014/main" id="{44D4FE21-C4E9-2B58-1766-0D95CB0195C8}"/>
                  </a:ext>
                </a:extLst>
              </p:cNvPr>
              <p:cNvGrpSpPr>
                <a:grpSpLocks/>
              </p:cNvGrpSpPr>
              <p:nvPr/>
            </p:nvGrpSpPr>
            <p:grpSpPr bwMode="auto">
              <a:xfrm>
                <a:off x="587" y="1392"/>
                <a:ext cx="369" cy="369"/>
                <a:chOff x="587" y="1392"/>
                <a:chExt cx="369" cy="369"/>
              </a:xfrm>
            </p:grpSpPr>
            <p:sp>
              <p:nvSpPr>
                <p:cNvPr id="35" name="Oval 11">
                  <a:extLst>
                    <a:ext uri="{FF2B5EF4-FFF2-40B4-BE49-F238E27FC236}">
                      <a16:creationId xmlns:a16="http://schemas.microsoft.com/office/drawing/2014/main" id="{DA63169A-6AF5-E57C-3420-CEB677AC8C65}"/>
                    </a:ext>
                  </a:extLst>
                </p:cNvPr>
                <p:cNvSpPr>
                  <a:spLocks noChangeArrowheads="1"/>
                </p:cNvSpPr>
                <p:nvPr/>
              </p:nvSpPr>
              <p:spPr bwMode="gray">
                <a:xfrm>
                  <a:off x="587" y="1392"/>
                  <a:ext cx="369" cy="369"/>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Oval 12">
                  <a:extLst>
                    <a:ext uri="{FF2B5EF4-FFF2-40B4-BE49-F238E27FC236}">
                      <a16:creationId xmlns:a16="http://schemas.microsoft.com/office/drawing/2014/main" id="{62879360-FB0B-B23F-E32D-F9F13EBD61BF}"/>
                    </a:ext>
                  </a:extLst>
                </p:cNvPr>
                <p:cNvSpPr>
                  <a:spLocks noChangeArrowheads="1"/>
                </p:cNvSpPr>
                <p:nvPr/>
              </p:nvSpPr>
              <p:spPr bwMode="gray">
                <a:xfrm>
                  <a:off x="592" y="1394"/>
                  <a:ext cx="359" cy="360"/>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val 13">
                  <a:extLst>
                    <a:ext uri="{FF2B5EF4-FFF2-40B4-BE49-F238E27FC236}">
                      <a16:creationId xmlns:a16="http://schemas.microsoft.com/office/drawing/2014/main" id="{5D38A6D3-518C-E997-E17C-09646EAE02F7}"/>
                    </a:ext>
                  </a:extLst>
                </p:cNvPr>
                <p:cNvSpPr>
                  <a:spLocks noChangeArrowheads="1"/>
                </p:cNvSpPr>
                <p:nvPr/>
              </p:nvSpPr>
              <p:spPr bwMode="gray">
                <a:xfrm>
                  <a:off x="596" y="1397"/>
                  <a:ext cx="342" cy="337"/>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Oval 14">
                  <a:extLst>
                    <a:ext uri="{FF2B5EF4-FFF2-40B4-BE49-F238E27FC236}">
                      <a16:creationId xmlns:a16="http://schemas.microsoft.com/office/drawing/2014/main" id="{3EE53D80-0378-1917-3B41-74A2BB692D07}"/>
                    </a:ext>
                  </a:extLst>
                </p:cNvPr>
                <p:cNvSpPr>
                  <a:spLocks noChangeArrowheads="1"/>
                </p:cNvSpPr>
                <p:nvPr/>
              </p:nvSpPr>
              <p:spPr bwMode="gray">
                <a:xfrm>
                  <a:off x="615" y="1407"/>
                  <a:ext cx="305" cy="273"/>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39" name="Text Box 15">
              <a:extLst>
                <a:ext uri="{FF2B5EF4-FFF2-40B4-BE49-F238E27FC236}">
                  <a16:creationId xmlns:a16="http://schemas.microsoft.com/office/drawing/2014/main" id="{1FA30531-8BB0-84C4-8688-3FD41EEFC5CA}"/>
                </a:ext>
              </a:extLst>
            </p:cNvPr>
            <p:cNvSpPr txBox="1">
              <a:spLocks noChangeArrowheads="1"/>
            </p:cNvSpPr>
            <p:nvPr/>
          </p:nvSpPr>
          <p:spPr bwMode="gray">
            <a:xfrm>
              <a:off x="2012950" y="1558680"/>
              <a:ext cx="6019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2400" b="1" i="0" u="none" strike="noStrike" kern="1200" cap="none" spc="0" normalizeH="0" baseline="0" noProof="0" dirty="0" smtClean="0">
                  <a:ln>
                    <a:noFill/>
                  </a:ln>
                  <a:solidFill>
                    <a:srgbClr val="080808"/>
                  </a:solidFill>
                  <a:effectLst/>
                  <a:uLnTx/>
                  <a:uFillTx/>
                  <a:latin typeface="Calibri" panose="020F0502020204030204"/>
                  <a:ea typeface="+mn-ea"/>
                  <a:cs typeface="+mn-cs"/>
                </a:rPr>
                <a:t>2.1</a:t>
              </a:r>
              <a:endParaRPr kumimoji="0" lang="en-US" sz="2400" b="1" i="0" u="none" strike="noStrike" kern="1200" cap="none" spc="0" normalizeH="0" baseline="0" noProof="0" dirty="0">
                <a:ln>
                  <a:noFill/>
                </a:ln>
                <a:solidFill>
                  <a:srgbClr val="080808"/>
                </a:solidFill>
                <a:effectLst/>
                <a:uLnTx/>
                <a:uFillTx/>
                <a:latin typeface="Calibri" panose="020F0502020204030204"/>
                <a:ea typeface="+mn-ea"/>
                <a:cs typeface="+mn-cs"/>
              </a:endParaRPr>
            </a:p>
          </p:txBody>
        </p:sp>
        <p:sp>
          <p:nvSpPr>
            <p:cNvPr id="66" name="Text Box 42">
              <a:extLst>
                <a:ext uri="{FF2B5EF4-FFF2-40B4-BE49-F238E27FC236}">
                  <a16:creationId xmlns:a16="http://schemas.microsoft.com/office/drawing/2014/main" id="{B37BCB8C-44F9-C03E-8C06-B9075CA69D35}"/>
                </a:ext>
              </a:extLst>
            </p:cNvPr>
            <p:cNvSpPr txBox="1">
              <a:spLocks noChangeArrowheads="1"/>
            </p:cNvSpPr>
            <p:nvPr/>
          </p:nvSpPr>
          <p:spPr bwMode="black">
            <a:xfrm>
              <a:off x="2574924" y="1880070"/>
              <a:ext cx="7224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lang="en-US" sz="3600" dirty="0" err="1" smtClean="0">
                  <a:solidFill>
                    <a:srgbClr val="FEFFFF"/>
                  </a:solidFill>
                  <a:latin typeface="Bahnschrift Light Condensed" panose="020B0502040204020203" pitchFamily="34" charset="0"/>
                </a:rPr>
                <a:t>Nguồn</a:t>
              </a:r>
              <a:r>
                <a:rPr lang="en-US" sz="3600" dirty="0" smtClean="0">
                  <a:solidFill>
                    <a:srgbClr val="FEFFFF"/>
                  </a:solidFill>
                  <a:latin typeface="Bahnschrift Light Condensed" panose="020B0502040204020203" pitchFamily="34" charset="0"/>
                </a:rPr>
                <a:t> </a:t>
              </a:r>
              <a:r>
                <a:rPr lang="en-US" sz="3600" dirty="0" err="1" smtClean="0">
                  <a:solidFill>
                    <a:srgbClr val="FEFFFF"/>
                  </a:solidFill>
                  <a:latin typeface="Bahnschrift Light Condensed" panose="020B0502040204020203" pitchFamily="34" charset="0"/>
                </a:rPr>
                <a:t>gốc</a:t>
              </a:r>
              <a:r>
                <a:rPr lang="en-US" sz="3600" dirty="0" smtClean="0">
                  <a:solidFill>
                    <a:srgbClr val="FEFFFF"/>
                  </a:solidFill>
                  <a:latin typeface="Bahnschrift Light Condensed" panose="020B0502040204020203" pitchFamily="34" charset="0"/>
                </a:rPr>
                <a:t> </a:t>
              </a:r>
              <a:r>
                <a:rPr lang="en-US" sz="3600" dirty="0" err="1" smtClean="0">
                  <a:solidFill>
                    <a:srgbClr val="FEFFFF"/>
                  </a:solidFill>
                  <a:latin typeface="Bahnschrift Light Condensed" panose="020B0502040204020203" pitchFamily="34" charset="0"/>
                </a:rPr>
                <a:t>của</a:t>
              </a:r>
              <a:r>
                <a:rPr lang="en-US" sz="3600" dirty="0" smtClean="0">
                  <a:solidFill>
                    <a:srgbClr val="FEFFFF"/>
                  </a:solidFill>
                  <a:latin typeface="Bahnschrift Light Condensed" panose="020B0502040204020203" pitchFamily="34" charset="0"/>
                </a:rPr>
                <a:t> ý </a:t>
              </a:r>
              <a:r>
                <a:rPr lang="en-US" sz="3600" dirty="0" err="1" smtClean="0">
                  <a:solidFill>
                    <a:srgbClr val="FEFFFF"/>
                  </a:solidFill>
                  <a:latin typeface="Bahnschrift Light Condensed" panose="020B0502040204020203" pitchFamily="34" charset="0"/>
                </a:rPr>
                <a:t>thức</a:t>
              </a:r>
              <a:endParaRPr kumimoji="0" lang="en-US" sz="3600" b="0" i="0" u="none" strike="noStrike" kern="1200" cap="none" spc="0" normalizeH="0" baseline="0" noProof="0" dirty="0">
                <a:ln>
                  <a:noFill/>
                </a:ln>
                <a:solidFill>
                  <a:srgbClr val="FEFFFF"/>
                </a:solidFill>
                <a:effectLst/>
                <a:uLnTx/>
                <a:uFillTx/>
                <a:latin typeface="Bahnschrift Light Condensed" panose="020B0502040204020203" pitchFamily="34" charset="0"/>
              </a:endParaRPr>
            </a:p>
          </p:txBody>
        </p:sp>
      </p:grpSp>
      <p:grpSp>
        <p:nvGrpSpPr>
          <p:cNvPr id="71" name="Group 70">
            <a:extLst>
              <a:ext uri="{FF2B5EF4-FFF2-40B4-BE49-F238E27FC236}">
                <a16:creationId xmlns:a16="http://schemas.microsoft.com/office/drawing/2014/main" id="{392DDAA9-4EC4-1446-0A7A-2EB3C1178CD8}"/>
              </a:ext>
            </a:extLst>
          </p:cNvPr>
          <p:cNvGrpSpPr/>
          <p:nvPr/>
        </p:nvGrpSpPr>
        <p:grpSpPr>
          <a:xfrm>
            <a:off x="1642183" y="2867126"/>
            <a:ext cx="9554137" cy="1293642"/>
            <a:chOff x="1904999" y="2714966"/>
            <a:chExt cx="9554137" cy="1293642"/>
          </a:xfrm>
        </p:grpSpPr>
        <p:grpSp>
          <p:nvGrpSpPr>
            <p:cNvPr id="40" name="Group 16">
              <a:extLst>
                <a:ext uri="{FF2B5EF4-FFF2-40B4-BE49-F238E27FC236}">
                  <a16:creationId xmlns:a16="http://schemas.microsoft.com/office/drawing/2014/main" id="{232DEB93-7DE2-4C63-F0F9-042BB9C52264}"/>
                </a:ext>
              </a:extLst>
            </p:cNvPr>
            <p:cNvGrpSpPr>
              <a:grpSpLocks/>
            </p:cNvGrpSpPr>
            <p:nvPr/>
          </p:nvGrpSpPr>
          <p:grpSpPr bwMode="auto">
            <a:xfrm>
              <a:off x="2133600" y="2896723"/>
              <a:ext cx="9325536" cy="1111885"/>
              <a:chOff x="720" y="1392"/>
              <a:chExt cx="4058" cy="480"/>
            </a:xfrm>
          </p:grpSpPr>
          <p:sp>
            <p:nvSpPr>
              <p:cNvPr id="41" name="AutoShape 17">
                <a:extLst>
                  <a:ext uri="{FF2B5EF4-FFF2-40B4-BE49-F238E27FC236}">
                    <a16:creationId xmlns:a16="http://schemas.microsoft.com/office/drawing/2014/main" id="{E8B7A54A-927C-3523-FD80-0C3FD171D213}"/>
                  </a:ext>
                </a:extLst>
              </p:cNvPr>
              <p:cNvSpPr>
                <a:spLocks noChangeArrowheads="1"/>
              </p:cNvSpPr>
              <p:nvPr/>
            </p:nvSpPr>
            <p:spPr bwMode="ltGray">
              <a:xfrm>
                <a:off x="720" y="1392"/>
                <a:ext cx="4058" cy="480"/>
              </a:xfrm>
              <a:prstGeom prst="roundRect">
                <a:avLst>
                  <a:gd name="adj" fmla="val 17509"/>
                </a:avLst>
              </a:prstGeom>
              <a:gradFill rotWithShape="1">
                <a:gsLst>
                  <a:gs pos="0">
                    <a:schemeClr val="hlink"/>
                  </a:gs>
                  <a:gs pos="50000">
                    <a:schemeClr val="hlink">
                      <a:gamma/>
                      <a:shade val="89020"/>
                      <a:invGamma/>
                    </a:schemeClr>
                  </a:gs>
                  <a:gs pos="100000">
                    <a:schemeClr val="hlink"/>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2" name="Group 18">
                <a:extLst>
                  <a:ext uri="{FF2B5EF4-FFF2-40B4-BE49-F238E27FC236}">
                    <a16:creationId xmlns:a16="http://schemas.microsoft.com/office/drawing/2014/main" id="{AF437D77-3B70-B700-B96A-AB216B226BBB}"/>
                  </a:ext>
                </a:extLst>
              </p:cNvPr>
              <p:cNvGrpSpPr>
                <a:grpSpLocks/>
              </p:cNvGrpSpPr>
              <p:nvPr/>
            </p:nvGrpSpPr>
            <p:grpSpPr bwMode="auto">
              <a:xfrm>
                <a:off x="730" y="1407"/>
                <a:ext cx="4043" cy="444"/>
                <a:chOff x="744" y="1407"/>
                <a:chExt cx="3988" cy="444"/>
              </a:xfrm>
            </p:grpSpPr>
            <p:sp>
              <p:nvSpPr>
                <p:cNvPr id="43" name="AutoShape 19">
                  <a:extLst>
                    <a:ext uri="{FF2B5EF4-FFF2-40B4-BE49-F238E27FC236}">
                      <a16:creationId xmlns:a16="http://schemas.microsoft.com/office/drawing/2014/main" id="{9AFFEF5F-7F0C-1BBC-E4F5-10914BA1B41E}"/>
                    </a:ext>
                  </a:extLst>
                </p:cNvPr>
                <p:cNvSpPr>
                  <a:spLocks noChangeArrowheads="1"/>
                </p:cNvSpPr>
                <p:nvPr/>
              </p:nvSpPr>
              <p:spPr bwMode="ltGray">
                <a:xfrm>
                  <a:off x="744" y="1736"/>
                  <a:ext cx="3988" cy="115"/>
                </a:xfrm>
                <a:prstGeom prst="roundRect">
                  <a:avLst>
                    <a:gd name="adj" fmla="val 50000"/>
                  </a:avLst>
                </a:prstGeom>
                <a:gradFill rotWithShape="1">
                  <a:gsLst>
                    <a:gs pos="0">
                      <a:schemeClr val="hlink">
                        <a:alpha val="0"/>
                      </a:schemeClr>
                    </a:gs>
                    <a:gs pos="100000">
                      <a:schemeClr val="hlink">
                        <a:gamma/>
                        <a:tint val="41176"/>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AutoShape 20">
                  <a:extLst>
                    <a:ext uri="{FF2B5EF4-FFF2-40B4-BE49-F238E27FC236}">
                      <a16:creationId xmlns:a16="http://schemas.microsoft.com/office/drawing/2014/main" id="{2AB76811-4926-E105-06B6-F6C40847DBC1}"/>
                    </a:ext>
                  </a:extLst>
                </p:cNvPr>
                <p:cNvSpPr>
                  <a:spLocks noChangeArrowheads="1"/>
                </p:cNvSpPr>
                <p:nvPr/>
              </p:nvSpPr>
              <p:spPr bwMode="ltGray">
                <a:xfrm>
                  <a:off x="744" y="1407"/>
                  <a:ext cx="3988" cy="115"/>
                </a:xfrm>
                <a:prstGeom prst="roundRect">
                  <a:avLst>
                    <a:gd name="adj" fmla="val 50000"/>
                  </a:avLst>
                </a:prstGeom>
                <a:gradFill rotWithShape="1">
                  <a:gsLst>
                    <a:gs pos="0">
                      <a:schemeClr val="hlink">
                        <a:gamma/>
                        <a:tint val="33333"/>
                        <a:invGamma/>
                      </a:schemeClr>
                    </a:gs>
                    <a:gs pos="100000">
                      <a:schemeClr val="hlink">
                        <a:alpha val="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45" name="Group 21">
              <a:extLst>
                <a:ext uri="{FF2B5EF4-FFF2-40B4-BE49-F238E27FC236}">
                  <a16:creationId xmlns:a16="http://schemas.microsoft.com/office/drawing/2014/main" id="{4F9C3964-BEBC-55F7-0A6D-822DD80CA892}"/>
                </a:ext>
              </a:extLst>
            </p:cNvPr>
            <p:cNvGrpSpPr>
              <a:grpSpLocks/>
            </p:cNvGrpSpPr>
            <p:nvPr/>
          </p:nvGrpSpPr>
          <p:grpSpPr bwMode="auto">
            <a:xfrm>
              <a:off x="1904999" y="2714966"/>
              <a:ext cx="783116" cy="682456"/>
              <a:chOff x="579" y="1386"/>
              <a:chExt cx="385" cy="383"/>
            </a:xfrm>
          </p:grpSpPr>
          <p:sp>
            <p:nvSpPr>
              <p:cNvPr id="46" name="Oval 22">
                <a:extLst>
                  <a:ext uri="{FF2B5EF4-FFF2-40B4-BE49-F238E27FC236}">
                    <a16:creationId xmlns:a16="http://schemas.microsoft.com/office/drawing/2014/main" id="{00C95772-631A-F1DF-B3B0-ACF65E79D2C3}"/>
                  </a:ext>
                </a:extLst>
              </p:cNvPr>
              <p:cNvSpPr>
                <a:spLocks noChangeArrowheads="1"/>
              </p:cNvSpPr>
              <p:nvPr/>
            </p:nvSpPr>
            <p:spPr bwMode="gray">
              <a:xfrm>
                <a:off x="579" y="1386"/>
                <a:ext cx="385" cy="383"/>
              </a:xfrm>
              <a:prstGeom prst="ellipse">
                <a:avLst/>
              </a:prstGeom>
              <a:solidFill>
                <a:srgbClr val="80808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7" name="Group 23">
                <a:extLst>
                  <a:ext uri="{FF2B5EF4-FFF2-40B4-BE49-F238E27FC236}">
                    <a16:creationId xmlns:a16="http://schemas.microsoft.com/office/drawing/2014/main" id="{9C63C27F-F53B-307A-1323-8A47580488F9}"/>
                  </a:ext>
                </a:extLst>
              </p:cNvPr>
              <p:cNvGrpSpPr>
                <a:grpSpLocks/>
              </p:cNvGrpSpPr>
              <p:nvPr/>
            </p:nvGrpSpPr>
            <p:grpSpPr bwMode="auto">
              <a:xfrm>
                <a:off x="587" y="1392"/>
                <a:ext cx="369" cy="369"/>
                <a:chOff x="587" y="1392"/>
                <a:chExt cx="369" cy="369"/>
              </a:xfrm>
            </p:grpSpPr>
            <p:sp>
              <p:nvSpPr>
                <p:cNvPr id="48" name="Oval 24">
                  <a:extLst>
                    <a:ext uri="{FF2B5EF4-FFF2-40B4-BE49-F238E27FC236}">
                      <a16:creationId xmlns:a16="http://schemas.microsoft.com/office/drawing/2014/main" id="{6E9F2051-FC1B-E647-79D3-E7E508AE66AE}"/>
                    </a:ext>
                  </a:extLst>
                </p:cNvPr>
                <p:cNvSpPr>
                  <a:spLocks noChangeArrowheads="1"/>
                </p:cNvSpPr>
                <p:nvPr/>
              </p:nvSpPr>
              <p:spPr bwMode="gray">
                <a:xfrm>
                  <a:off x="587" y="1392"/>
                  <a:ext cx="369" cy="369"/>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Oval 25">
                  <a:extLst>
                    <a:ext uri="{FF2B5EF4-FFF2-40B4-BE49-F238E27FC236}">
                      <a16:creationId xmlns:a16="http://schemas.microsoft.com/office/drawing/2014/main" id="{3C70D12A-3DDD-2AB8-1185-7E578B00D9DD}"/>
                    </a:ext>
                  </a:extLst>
                </p:cNvPr>
                <p:cNvSpPr>
                  <a:spLocks noChangeArrowheads="1"/>
                </p:cNvSpPr>
                <p:nvPr/>
              </p:nvSpPr>
              <p:spPr bwMode="gray">
                <a:xfrm>
                  <a:off x="592" y="1394"/>
                  <a:ext cx="359" cy="360"/>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Oval 26">
                  <a:extLst>
                    <a:ext uri="{FF2B5EF4-FFF2-40B4-BE49-F238E27FC236}">
                      <a16:creationId xmlns:a16="http://schemas.microsoft.com/office/drawing/2014/main" id="{B92AA84F-6BFB-DE55-A350-97219946B985}"/>
                    </a:ext>
                  </a:extLst>
                </p:cNvPr>
                <p:cNvSpPr>
                  <a:spLocks noChangeArrowheads="1"/>
                </p:cNvSpPr>
                <p:nvPr/>
              </p:nvSpPr>
              <p:spPr bwMode="gray">
                <a:xfrm>
                  <a:off x="596" y="1397"/>
                  <a:ext cx="342" cy="337"/>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Oval 27">
                  <a:extLst>
                    <a:ext uri="{FF2B5EF4-FFF2-40B4-BE49-F238E27FC236}">
                      <a16:creationId xmlns:a16="http://schemas.microsoft.com/office/drawing/2014/main" id="{E5079520-FD94-57BA-E409-CFF8EDC46191}"/>
                    </a:ext>
                  </a:extLst>
                </p:cNvPr>
                <p:cNvSpPr>
                  <a:spLocks noChangeArrowheads="1"/>
                </p:cNvSpPr>
                <p:nvPr/>
              </p:nvSpPr>
              <p:spPr bwMode="gray">
                <a:xfrm>
                  <a:off x="615" y="1407"/>
                  <a:ext cx="305" cy="273"/>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52" name="Text Box 28">
              <a:extLst>
                <a:ext uri="{FF2B5EF4-FFF2-40B4-BE49-F238E27FC236}">
                  <a16:creationId xmlns:a16="http://schemas.microsoft.com/office/drawing/2014/main" id="{523C6CEF-F783-2DE3-C52C-E1F59BE5A991}"/>
                </a:ext>
              </a:extLst>
            </p:cNvPr>
            <p:cNvSpPr txBox="1">
              <a:spLocks noChangeArrowheads="1"/>
            </p:cNvSpPr>
            <p:nvPr/>
          </p:nvSpPr>
          <p:spPr bwMode="gray">
            <a:xfrm>
              <a:off x="2012950" y="2803280"/>
              <a:ext cx="5734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2400" b="1" i="0" u="none" strike="noStrike" kern="1200" cap="none" spc="0" normalizeH="0" baseline="0" noProof="0" dirty="0" smtClean="0">
                  <a:ln>
                    <a:noFill/>
                  </a:ln>
                  <a:solidFill>
                    <a:srgbClr val="080808"/>
                  </a:solidFill>
                  <a:effectLst/>
                  <a:uLnTx/>
                  <a:uFillTx/>
                  <a:latin typeface="Calibri" panose="020F0502020204030204"/>
                  <a:ea typeface="+mn-ea"/>
                  <a:cs typeface="+mn-cs"/>
                </a:rPr>
                <a:t>2.2</a:t>
              </a:r>
              <a:endParaRPr kumimoji="0" lang="en-US" sz="2400" b="1" i="0" u="none" strike="noStrike" kern="1200" cap="none" spc="0" normalizeH="0" baseline="0" noProof="0" dirty="0">
                <a:ln>
                  <a:noFill/>
                </a:ln>
                <a:solidFill>
                  <a:srgbClr val="080808"/>
                </a:solidFill>
                <a:effectLst/>
                <a:uLnTx/>
                <a:uFillTx/>
                <a:latin typeface="Calibri" panose="020F0502020204030204"/>
                <a:ea typeface="+mn-ea"/>
                <a:cs typeface="+mn-cs"/>
              </a:endParaRPr>
            </a:p>
          </p:txBody>
        </p:sp>
        <p:sp>
          <p:nvSpPr>
            <p:cNvPr id="67" name="Text Box 43">
              <a:extLst>
                <a:ext uri="{FF2B5EF4-FFF2-40B4-BE49-F238E27FC236}">
                  <a16:creationId xmlns:a16="http://schemas.microsoft.com/office/drawing/2014/main" id="{7452DCFC-56AE-9515-E0B5-98A0F4BBE7E7}"/>
                </a:ext>
              </a:extLst>
            </p:cNvPr>
            <p:cNvSpPr txBox="1">
              <a:spLocks noChangeArrowheads="1"/>
            </p:cNvSpPr>
            <p:nvPr/>
          </p:nvSpPr>
          <p:spPr bwMode="black">
            <a:xfrm>
              <a:off x="2574924" y="3162770"/>
              <a:ext cx="7224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3600" b="0" i="0" u="none" strike="noStrike" kern="1200" cap="none" spc="0" normalizeH="0" baseline="0" noProof="0" dirty="0" err="1" smtClean="0">
                  <a:ln>
                    <a:noFill/>
                  </a:ln>
                  <a:solidFill>
                    <a:srgbClr val="FEFFFF"/>
                  </a:solidFill>
                  <a:effectLst/>
                  <a:uLnTx/>
                  <a:uFillTx/>
                  <a:latin typeface="Bahnschrift Light Condensed" panose="020B0502040204020203" pitchFamily="34" charset="0"/>
                  <a:ea typeface="+mn-ea"/>
                  <a:cs typeface="+mn-cs"/>
                </a:rPr>
                <a:t>Bản</a:t>
              </a:r>
              <a:r>
                <a:rPr kumimoji="0" lang="en-US" sz="3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3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chất</a:t>
              </a:r>
              <a:r>
                <a:rPr kumimoji="0" lang="en-US" sz="3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3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của</a:t>
              </a:r>
              <a:r>
                <a:rPr kumimoji="0" lang="en-US" sz="3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ý </a:t>
              </a:r>
              <a:r>
                <a:rPr kumimoji="0" lang="en-US" sz="3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thức</a:t>
              </a:r>
              <a:endParaRPr kumimoji="0" lang="en-US" sz="3600" b="0" i="0" u="none" strike="noStrike" kern="1200" cap="none" spc="0" normalizeH="0" baseline="0" noProof="0" dirty="0">
                <a:ln>
                  <a:noFill/>
                </a:ln>
                <a:solidFill>
                  <a:srgbClr val="FEFFFF"/>
                </a:solidFill>
                <a:effectLst/>
                <a:uLnTx/>
                <a:uFillTx/>
                <a:latin typeface="Bahnschrift Light Condensed" panose="020B0502040204020203" pitchFamily="34" charset="0"/>
                <a:ea typeface="+mn-ea"/>
                <a:cs typeface="+mn-cs"/>
              </a:endParaRPr>
            </a:p>
          </p:txBody>
        </p:sp>
      </p:grpSp>
      <p:grpSp>
        <p:nvGrpSpPr>
          <p:cNvPr id="70" name="Group 69">
            <a:extLst>
              <a:ext uri="{FF2B5EF4-FFF2-40B4-BE49-F238E27FC236}">
                <a16:creationId xmlns:a16="http://schemas.microsoft.com/office/drawing/2014/main" id="{8347B584-ABC9-10AE-0537-EA32732D3A91}"/>
              </a:ext>
            </a:extLst>
          </p:cNvPr>
          <p:cNvGrpSpPr/>
          <p:nvPr/>
        </p:nvGrpSpPr>
        <p:grpSpPr>
          <a:xfrm>
            <a:off x="1653673" y="4535658"/>
            <a:ext cx="9542647" cy="1293642"/>
            <a:chOff x="1904999" y="4026241"/>
            <a:chExt cx="9542647" cy="1293642"/>
          </a:xfrm>
        </p:grpSpPr>
        <p:grpSp>
          <p:nvGrpSpPr>
            <p:cNvPr id="53" name="Group 29">
              <a:extLst>
                <a:ext uri="{FF2B5EF4-FFF2-40B4-BE49-F238E27FC236}">
                  <a16:creationId xmlns:a16="http://schemas.microsoft.com/office/drawing/2014/main" id="{7F7A5467-A024-EC10-64F5-66E0288D66A5}"/>
                </a:ext>
              </a:extLst>
            </p:cNvPr>
            <p:cNvGrpSpPr>
              <a:grpSpLocks/>
            </p:cNvGrpSpPr>
            <p:nvPr/>
          </p:nvGrpSpPr>
          <p:grpSpPr bwMode="auto">
            <a:xfrm>
              <a:off x="2133600" y="4207998"/>
              <a:ext cx="9314046" cy="1111885"/>
              <a:chOff x="720" y="1392"/>
              <a:chExt cx="4058" cy="480"/>
            </a:xfrm>
            <a:solidFill>
              <a:schemeClr val="accent4">
                <a:lumMod val="50000"/>
              </a:schemeClr>
            </a:solidFill>
          </p:grpSpPr>
          <p:sp>
            <p:nvSpPr>
              <p:cNvPr id="54" name="AutoShape 30">
                <a:extLst>
                  <a:ext uri="{FF2B5EF4-FFF2-40B4-BE49-F238E27FC236}">
                    <a16:creationId xmlns:a16="http://schemas.microsoft.com/office/drawing/2014/main" id="{93D3E57C-1248-2536-8A39-B36974E51F6A}"/>
                  </a:ext>
                </a:extLst>
              </p:cNvPr>
              <p:cNvSpPr>
                <a:spLocks noChangeArrowheads="1"/>
              </p:cNvSpPr>
              <p:nvPr/>
            </p:nvSpPr>
            <p:spPr bwMode="ltGray">
              <a:xfrm>
                <a:off x="720" y="1392"/>
                <a:ext cx="4058" cy="480"/>
              </a:xfrm>
              <a:prstGeom prst="roundRect">
                <a:avLst>
                  <a:gd name="adj" fmla="val 17509"/>
                </a:avLst>
              </a:prstGeom>
              <a:grpFill/>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5" name="Group 31">
                <a:extLst>
                  <a:ext uri="{FF2B5EF4-FFF2-40B4-BE49-F238E27FC236}">
                    <a16:creationId xmlns:a16="http://schemas.microsoft.com/office/drawing/2014/main" id="{99E53BA9-8BDA-1403-00C8-FEFD47384A81}"/>
                  </a:ext>
                </a:extLst>
              </p:cNvPr>
              <p:cNvGrpSpPr>
                <a:grpSpLocks/>
              </p:cNvGrpSpPr>
              <p:nvPr/>
            </p:nvGrpSpPr>
            <p:grpSpPr bwMode="auto">
              <a:xfrm>
                <a:off x="730" y="1407"/>
                <a:ext cx="4043" cy="444"/>
                <a:chOff x="744" y="1407"/>
                <a:chExt cx="3988" cy="444"/>
              </a:xfrm>
              <a:grpFill/>
            </p:grpSpPr>
            <p:sp>
              <p:nvSpPr>
                <p:cNvPr id="56" name="AutoShape 32">
                  <a:extLst>
                    <a:ext uri="{FF2B5EF4-FFF2-40B4-BE49-F238E27FC236}">
                      <a16:creationId xmlns:a16="http://schemas.microsoft.com/office/drawing/2014/main" id="{344F9F27-D0CF-0AE9-40BD-928A8FCE867D}"/>
                    </a:ext>
                  </a:extLst>
                </p:cNvPr>
                <p:cNvSpPr>
                  <a:spLocks noChangeArrowheads="1"/>
                </p:cNvSpPr>
                <p:nvPr/>
              </p:nvSpPr>
              <p:spPr bwMode="ltGray">
                <a:xfrm>
                  <a:off x="744" y="1736"/>
                  <a:ext cx="3988" cy="115"/>
                </a:xfrm>
                <a:prstGeom prst="roundRect">
                  <a:avLst>
                    <a:gd name="adj" fmla="val 50000"/>
                  </a:avLst>
                </a:prstGeom>
                <a:grpFill/>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AutoShape 33">
                  <a:extLst>
                    <a:ext uri="{FF2B5EF4-FFF2-40B4-BE49-F238E27FC236}">
                      <a16:creationId xmlns:a16="http://schemas.microsoft.com/office/drawing/2014/main" id="{31B2B1E0-C9E2-9250-E7D7-C21DF5F3F211}"/>
                    </a:ext>
                  </a:extLst>
                </p:cNvPr>
                <p:cNvSpPr>
                  <a:spLocks noChangeArrowheads="1"/>
                </p:cNvSpPr>
                <p:nvPr/>
              </p:nvSpPr>
              <p:spPr bwMode="ltGray">
                <a:xfrm>
                  <a:off x="744" y="1407"/>
                  <a:ext cx="3988" cy="115"/>
                </a:xfrm>
                <a:prstGeom prst="roundRect">
                  <a:avLst>
                    <a:gd name="adj" fmla="val 50000"/>
                  </a:avLst>
                </a:prstGeom>
                <a:grpFill/>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8" name="Group 34">
              <a:extLst>
                <a:ext uri="{FF2B5EF4-FFF2-40B4-BE49-F238E27FC236}">
                  <a16:creationId xmlns:a16="http://schemas.microsoft.com/office/drawing/2014/main" id="{0998B938-84C6-4BF7-4153-BB92D76075F5}"/>
                </a:ext>
              </a:extLst>
            </p:cNvPr>
            <p:cNvGrpSpPr>
              <a:grpSpLocks/>
            </p:cNvGrpSpPr>
            <p:nvPr/>
          </p:nvGrpSpPr>
          <p:grpSpPr bwMode="auto">
            <a:xfrm>
              <a:off x="1904999" y="4026241"/>
              <a:ext cx="783116" cy="682456"/>
              <a:chOff x="579" y="1386"/>
              <a:chExt cx="385" cy="383"/>
            </a:xfrm>
          </p:grpSpPr>
          <p:sp>
            <p:nvSpPr>
              <p:cNvPr id="59" name="Oval 35">
                <a:extLst>
                  <a:ext uri="{FF2B5EF4-FFF2-40B4-BE49-F238E27FC236}">
                    <a16:creationId xmlns:a16="http://schemas.microsoft.com/office/drawing/2014/main" id="{F22A07A3-C831-17A7-D10C-00C33692EFE8}"/>
                  </a:ext>
                </a:extLst>
              </p:cNvPr>
              <p:cNvSpPr>
                <a:spLocks noChangeArrowheads="1"/>
              </p:cNvSpPr>
              <p:nvPr/>
            </p:nvSpPr>
            <p:spPr bwMode="gray">
              <a:xfrm>
                <a:off x="579" y="1386"/>
                <a:ext cx="385" cy="383"/>
              </a:xfrm>
              <a:prstGeom prst="ellipse">
                <a:avLst/>
              </a:prstGeom>
              <a:solidFill>
                <a:srgbClr val="80808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0" name="Group 36">
                <a:extLst>
                  <a:ext uri="{FF2B5EF4-FFF2-40B4-BE49-F238E27FC236}">
                    <a16:creationId xmlns:a16="http://schemas.microsoft.com/office/drawing/2014/main" id="{B37821D9-14A8-AF22-6F99-32A1E2977F02}"/>
                  </a:ext>
                </a:extLst>
              </p:cNvPr>
              <p:cNvGrpSpPr>
                <a:grpSpLocks/>
              </p:cNvGrpSpPr>
              <p:nvPr/>
            </p:nvGrpSpPr>
            <p:grpSpPr bwMode="auto">
              <a:xfrm>
                <a:off x="587" y="1392"/>
                <a:ext cx="369" cy="369"/>
                <a:chOff x="587" y="1392"/>
                <a:chExt cx="369" cy="369"/>
              </a:xfrm>
            </p:grpSpPr>
            <p:sp>
              <p:nvSpPr>
                <p:cNvPr id="61" name="Oval 37">
                  <a:extLst>
                    <a:ext uri="{FF2B5EF4-FFF2-40B4-BE49-F238E27FC236}">
                      <a16:creationId xmlns:a16="http://schemas.microsoft.com/office/drawing/2014/main" id="{DB7A998E-F46F-E4E2-24C4-C9857CCD16FD}"/>
                    </a:ext>
                  </a:extLst>
                </p:cNvPr>
                <p:cNvSpPr>
                  <a:spLocks noChangeArrowheads="1"/>
                </p:cNvSpPr>
                <p:nvPr/>
              </p:nvSpPr>
              <p:spPr bwMode="gray">
                <a:xfrm>
                  <a:off x="587" y="1392"/>
                  <a:ext cx="369" cy="369"/>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Oval 38">
                  <a:extLst>
                    <a:ext uri="{FF2B5EF4-FFF2-40B4-BE49-F238E27FC236}">
                      <a16:creationId xmlns:a16="http://schemas.microsoft.com/office/drawing/2014/main" id="{91977156-72CB-AAD3-8186-3C624F7E9A5F}"/>
                    </a:ext>
                  </a:extLst>
                </p:cNvPr>
                <p:cNvSpPr>
                  <a:spLocks noChangeArrowheads="1"/>
                </p:cNvSpPr>
                <p:nvPr/>
              </p:nvSpPr>
              <p:spPr bwMode="gray">
                <a:xfrm>
                  <a:off x="592" y="1394"/>
                  <a:ext cx="359" cy="360"/>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Oval 39">
                  <a:extLst>
                    <a:ext uri="{FF2B5EF4-FFF2-40B4-BE49-F238E27FC236}">
                      <a16:creationId xmlns:a16="http://schemas.microsoft.com/office/drawing/2014/main" id="{5BAEDED2-A856-AAC8-C0EA-090174E88CBD}"/>
                    </a:ext>
                  </a:extLst>
                </p:cNvPr>
                <p:cNvSpPr>
                  <a:spLocks noChangeArrowheads="1"/>
                </p:cNvSpPr>
                <p:nvPr/>
              </p:nvSpPr>
              <p:spPr bwMode="gray">
                <a:xfrm>
                  <a:off x="596" y="1397"/>
                  <a:ext cx="342" cy="337"/>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Oval 40">
                  <a:extLst>
                    <a:ext uri="{FF2B5EF4-FFF2-40B4-BE49-F238E27FC236}">
                      <a16:creationId xmlns:a16="http://schemas.microsoft.com/office/drawing/2014/main" id="{B822449E-E4BF-CE64-16E4-619600387B92}"/>
                    </a:ext>
                  </a:extLst>
                </p:cNvPr>
                <p:cNvSpPr>
                  <a:spLocks noChangeArrowheads="1"/>
                </p:cNvSpPr>
                <p:nvPr/>
              </p:nvSpPr>
              <p:spPr bwMode="gray">
                <a:xfrm>
                  <a:off x="615" y="1407"/>
                  <a:ext cx="305" cy="273"/>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65" name="Text Box 41">
              <a:extLst>
                <a:ext uri="{FF2B5EF4-FFF2-40B4-BE49-F238E27FC236}">
                  <a16:creationId xmlns:a16="http://schemas.microsoft.com/office/drawing/2014/main" id="{E6BFD34B-6F8C-8ABC-D4CC-11571753A9DE}"/>
                </a:ext>
              </a:extLst>
            </p:cNvPr>
            <p:cNvSpPr txBox="1">
              <a:spLocks noChangeArrowheads="1"/>
            </p:cNvSpPr>
            <p:nvPr/>
          </p:nvSpPr>
          <p:spPr bwMode="gray">
            <a:xfrm>
              <a:off x="2012949" y="4114555"/>
              <a:ext cx="5741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2400" b="1" i="0" u="none" strike="noStrike" kern="1200" cap="none" spc="0" normalizeH="0" baseline="0" noProof="0" dirty="0" smtClean="0">
                  <a:ln>
                    <a:noFill/>
                  </a:ln>
                  <a:solidFill>
                    <a:srgbClr val="080808"/>
                  </a:solidFill>
                  <a:effectLst/>
                  <a:uLnTx/>
                  <a:uFillTx/>
                  <a:latin typeface="Calibri" panose="020F0502020204030204"/>
                  <a:ea typeface="+mn-ea"/>
                  <a:cs typeface="+mn-cs"/>
                </a:rPr>
                <a:t>2.3</a:t>
              </a:r>
              <a:endParaRPr kumimoji="0" lang="en-US" sz="2400" b="1" i="0" u="none" strike="noStrike" kern="1200" cap="none" spc="0" normalizeH="0" baseline="0" noProof="0" dirty="0">
                <a:ln>
                  <a:noFill/>
                </a:ln>
                <a:solidFill>
                  <a:srgbClr val="080808"/>
                </a:solidFill>
                <a:effectLst/>
                <a:uLnTx/>
                <a:uFillTx/>
                <a:latin typeface="Calibri" panose="020F0502020204030204"/>
                <a:ea typeface="+mn-ea"/>
                <a:cs typeface="+mn-cs"/>
              </a:endParaRPr>
            </a:p>
          </p:txBody>
        </p:sp>
        <p:sp>
          <p:nvSpPr>
            <p:cNvPr id="68" name="Text Box 44">
              <a:extLst>
                <a:ext uri="{FF2B5EF4-FFF2-40B4-BE49-F238E27FC236}">
                  <a16:creationId xmlns:a16="http://schemas.microsoft.com/office/drawing/2014/main" id="{C34610CC-042A-98DD-1D6A-9E8EAFDDB61F}"/>
                </a:ext>
              </a:extLst>
            </p:cNvPr>
            <p:cNvSpPr txBox="1">
              <a:spLocks noChangeArrowheads="1"/>
            </p:cNvSpPr>
            <p:nvPr/>
          </p:nvSpPr>
          <p:spPr bwMode="black">
            <a:xfrm>
              <a:off x="2574924" y="4456583"/>
              <a:ext cx="72249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3600" b="0" i="0" u="none" strike="noStrike" kern="1200" cap="none" spc="0" normalizeH="0" baseline="0" noProof="0" dirty="0" err="1" smtClean="0">
                  <a:ln>
                    <a:noFill/>
                  </a:ln>
                  <a:solidFill>
                    <a:srgbClr val="FEFFFF"/>
                  </a:solidFill>
                  <a:effectLst/>
                  <a:uLnTx/>
                  <a:uFillTx/>
                  <a:latin typeface="Bahnschrift Light Condensed" panose="020B0502040204020203" pitchFamily="34" charset="0"/>
                  <a:ea typeface="+mn-ea"/>
                  <a:cs typeface="+mn-cs"/>
                </a:rPr>
                <a:t>Kết</a:t>
              </a:r>
              <a:r>
                <a:rPr kumimoji="0" lang="en-US" sz="3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3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cấu</a:t>
              </a:r>
              <a:r>
                <a:rPr kumimoji="0" lang="en-US" sz="3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a:t>
              </a:r>
              <a:r>
                <a:rPr kumimoji="0" lang="en-US" sz="3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của</a:t>
              </a:r>
              <a:r>
                <a:rPr kumimoji="0" lang="en-US" sz="3600" b="0" i="0" u="none" strike="noStrike" kern="1200" cap="none" spc="0" normalizeH="0" noProof="0" dirty="0" smtClean="0">
                  <a:ln>
                    <a:noFill/>
                  </a:ln>
                  <a:solidFill>
                    <a:srgbClr val="FEFFFF"/>
                  </a:solidFill>
                  <a:effectLst/>
                  <a:uLnTx/>
                  <a:uFillTx/>
                  <a:latin typeface="Bahnschrift Light Condensed" panose="020B0502040204020203" pitchFamily="34" charset="0"/>
                  <a:ea typeface="+mn-ea"/>
                  <a:cs typeface="+mn-cs"/>
                </a:rPr>
                <a:t> ý </a:t>
              </a:r>
              <a:r>
                <a:rPr kumimoji="0" lang="en-US" sz="3600" b="0" i="0" u="none" strike="noStrike" kern="1200" cap="none" spc="0" normalizeH="0" noProof="0" dirty="0" err="1" smtClean="0">
                  <a:ln>
                    <a:noFill/>
                  </a:ln>
                  <a:solidFill>
                    <a:srgbClr val="FEFFFF"/>
                  </a:solidFill>
                  <a:effectLst/>
                  <a:uLnTx/>
                  <a:uFillTx/>
                  <a:latin typeface="Bahnschrift Light Condensed" panose="020B0502040204020203" pitchFamily="34" charset="0"/>
                  <a:ea typeface="+mn-ea"/>
                  <a:cs typeface="+mn-cs"/>
                </a:rPr>
                <a:t>thức</a:t>
              </a:r>
              <a:endParaRPr kumimoji="0" lang="en-US" sz="3600" b="0" i="0" u="none" strike="noStrike" kern="1200" cap="none" spc="0" normalizeH="0" baseline="0" noProof="0" dirty="0">
                <a:ln>
                  <a:noFill/>
                </a:ln>
                <a:solidFill>
                  <a:srgbClr val="FEFFFF"/>
                </a:solidFill>
                <a:effectLst/>
                <a:uLnTx/>
                <a:uFillTx/>
                <a:latin typeface="Bahnschrift Light Condensed" panose="020B0502040204020203" pitchFamily="34" charset="0"/>
                <a:ea typeface="+mn-ea"/>
                <a:cs typeface="+mn-cs"/>
              </a:endParaRPr>
            </a:p>
          </p:txBody>
        </p:sp>
      </p:grpSp>
    </p:spTree>
    <p:extLst>
      <p:ext uri="{BB962C8B-B14F-4D97-AF65-F5344CB8AC3E}">
        <p14:creationId xmlns:p14="http://schemas.microsoft.com/office/powerpoint/2010/main" val="3269125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ppt_x"/>
                                          </p:val>
                                        </p:tav>
                                        <p:tav tm="100000">
                                          <p:val>
                                            <p:strVal val="#ppt_x"/>
                                          </p:val>
                                        </p:tav>
                                      </p:tavLst>
                                    </p:anim>
                                    <p:anim calcmode="lin" valueType="num">
                                      <p:cBhvr additive="base">
                                        <p:cTn id="8"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
                                        </p:tgtEl>
                                        <p:attrNameLst>
                                          <p:attrName>style.visibility</p:attrName>
                                        </p:attrNameLst>
                                      </p:cBhvr>
                                      <p:to>
                                        <p:strVal val="visible"/>
                                      </p:to>
                                    </p:set>
                                    <p:anim calcmode="lin" valueType="num">
                                      <p:cBhvr additive="base">
                                        <p:cTn id="13" dur="500" fill="hold"/>
                                        <p:tgtEl>
                                          <p:spTgt spid="71"/>
                                        </p:tgtEl>
                                        <p:attrNameLst>
                                          <p:attrName>ppt_x</p:attrName>
                                        </p:attrNameLst>
                                      </p:cBhvr>
                                      <p:tavLst>
                                        <p:tav tm="0">
                                          <p:val>
                                            <p:strVal val="#ppt_x"/>
                                          </p:val>
                                        </p:tav>
                                        <p:tav tm="100000">
                                          <p:val>
                                            <p:strVal val="#ppt_x"/>
                                          </p:val>
                                        </p:tav>
                                      </p:tavLst>
                                    </p:anim>
                                    <p:anim calcmode="lin" valueType="num">
                                      <p:cBhvr additive="base">
                                        <p:cTn id="14"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additive="base">
                                        <p:cTn id="19" dur="500" fill="hold"/>
                                        <p:tgtEl>
                                          <p:spTgt spid="70"/>
                                        </p:tgtEl>
                                        <p:attrNameLst>
                                          <p:attrName>ppt_x</p:attrName>
                                        </p:attrNameLst>
                                      </p:cBhvr>
                                      <p:tavLst>
                                        <p:tav tm="0">
                                          <p:val>
                                            <p:strVal val="#ppt_x"/>
                                          </p:val>
                                        </p:tav>
                                        <p:tav tm="100000">
                                          <p:val>
                                            <p:strVal val="#ppt_x"/>
                                          </p:val>
                                        </p:tav>
                                      </p:tavLst>
                                    </p:anim>
                                    <p:anim calcmode="lin" valueType="num">
                                      <p:cBhvr additive="base">
                                        <p:cTn id="20"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010D22F-8231-0C4E-5134-4035BF5964DC}"/>
              </a:ext>
            </a:extLst>
          </p:cNvPr>
          <p:cNvGrpSpPr/>
          <p:nvPr/>
        </p:nvGrpSpPr>
        <p:grpSpPr>
          <a:xfrm>
            <a:off x="1737360" y="0"/>
            <a:ext cx="9081453" cy="957104"/>
            <a:chOff x="1452880" y="4447223"/>
            <a:chExt cx="9081453" cy="957104"/>
          </a:xfrm>
        </p:grpSpPr>
        <p:sp>
          <p:nvSpPr>
            <p:cNvPr id="7" name="AutoShape 16">
              <a:extLst>
                <a:ext uri="{FF2B5EF4-FFF2-40B4-BE49-F238E27FC236}">
                  <a16:creationId xmlns:a16="http://schemas.microsoft.com/office/drawing/2014/main" id="{AB77C7CF-DA07-8DD9-80BA-906578C14A89}"/>
                </a:ext>
              </a:extLst>
            </p:cNvPr>
            <p:cNvSpPr>
              <a:spLocks noChangeArrowheads="1"/>
            </p:cNvSpPr>
            <p:nvPr/>
          </p:nvSpPr>
          <p:spPr bwMode="gray">
            <a:xfrm>
              <a:off x="2132013" y="4447223"/>
              <a:ext cx="8402320" cy="777240"/>
            </a:xfrm>
            <a:prstGeom prst="roundRect">
              <a:avLst>
                <a:gd name="adj" fmla="val 16667"/>
              </a:avLst>
            </a:prstGeom>
            <a:solidFill>
              <a:schemeClr val="folHlink"/>
            </a:solidFill>
            <a:ln w="28575" algn="ctr">
              <a:solidFill>
                <a:schemeClr val="bg1"/>
              </a:solidFill>
              <a:round/>
              <a:headEnd/>
              <a:tailEnd/>
            </a:ln>
            <a:effectLst>
              <a:outerShdw dist="71842" dir="2700000" algn="ctr" rotWithShape="0">
                <a:schemeClr val="bg2">
                  <a:alpha val="50000"/>
                </a:scheme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17">
              <a:extLst>
                <a:ext uri="{FF2B5EF4-FFF2-40B4-BE49-F238E27FC236}">
                  <a16:creationId xmlns:a16="http://schemas.microsoft.com/office/drawing/2014/main" id="{45835A0A-A340-3919-FE2A-794F5701B8B0}"/>
                </a:ext>
              </a:extLst>
            </p:cNvPr>
            <p:cNvSpPr>
              <a:spLocks noChangeArrowheads="1"/>
            </p:cNvSpPr>
            <p:nvPr/>
          </p:nvSpPr>
          <p:spPr bwMode="gray">
            <a:xfrm>
              <a:off x="1452880" y="4447223"/>
              <a:ext cx="1090146" cy="957104"/>
            </a:xfrm>
            <a:prstGeom prst="diamond">
              <a:avLst/>
            </a:prstGeom>
            <a:solidFill>
              <a:schemeClr val="folHlink"/>
            </a:solidFill>
            <a:ln w="25400" algn="ctr">
              <a:solidFill>
                <a:schemeClr val="bg1"/>
              </a:solidFill>
              <a:miter lim="800000"/>
              <a:headEnd/>
              <a:tailEnd/>
            </a:ln>
            <a:effectLst>
              <a:outerShdw dist="762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Box 18">
              <a:extLst>
                <a:ext uri="{FF2B5EF4-FFF2-40B4-BE49-F238E27FC236}">
                  <a16:creationId xmlns:a16="http://schemas.microsoft.com/office/drawing/2014/main" id="{C0E79E9B-8719-CC8A-0091-8868E44D6737}"/>
                </a:ext>
              </a:extLst>
            </p:cNvPr>
            <p:cNvSpPr txBox="1">
              <a:spLocks noChangeArrowheads="1"/>
            </p:cNvSpPr>
            <p:nvPr/>
          </p:nvSpPr>
          <p:spPr bwMode="gray">
            <a:xfrm>
              <a:off x="2665412" y="4566127"/>
              <a:ext cx="69803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rPr>
                <a:t>Nguồn</a:t>
              </a:r>
              <a:r>
                <a:rPr kumimoji="0" lang="en-US" sz="3600" b="0" i="0" u="none" strike="noStrike" kern="1200" cap="none" spc="0" normalizeH="0" noProof="0" dirty="0" smtClean="0">
                  <a:ln>
                    <a:noFill/>
                  </a:ln>
                  <a:solidFill>
                    <a:prstClr val="white"/>
                  </a:solidFill>
                  <a:effectLst/>
                  <a:uLnTx/>
                  <a:uFillTx/>
                  <a:latin typeface="Bahnschrift SemiBold Condensed" panose="020B0502040204020203" pitchFamily="34" charset="0"/>
                </a:rPr>
                <a:t> </a:t>
              </a:r>
              <a:r>
                <a:rPr kumimoji="0" lang="en-US" sz="3600" b="0" i="0" u="none" strike="noStrike" kern="1200" cap="none" spc="0" normalizeH="0" noProof="0" dirty="0" err="1" smtClean="0">
                  <a:ln>
                    <a:noFill/>
                  </a:ln>
                  <a:solidFill>
                    <a:prstClr val="white"/>
                  </a:solidFill>
                  <a:effectLst/>
                  <a:uLnTx/>
                  <a:uFillTx/>
                  <a:latin typeface="Bahnschrift SemiBold Condensed" panose="020B0502040204020203" pitchFamily="34" charset="0"/>
                </a:rPr>
                <a:t>gốc</a:t>
              </a:r>
              <a:r>
                <a:rPr kumimoji="0" lang="en-US" sz="3600" b="0" i="0" u="none" strike="noStrike" kern="1200" cap="none" spc="0" normalizeH="0" noProof="0" dirty="0" smtClean="0">
                  <a:ln>
                    <a:noFill/>
                  </a:ln>
                  <a:solidFill>
                    <a:prstClr val="white"/>
                  </a:solidFill>
                  <a:effectLst/>
                  <a:uLnTx/>
                  <a:uFillTx/>
                  <a:latin typeface="Bahnschrift SemiBold Condensed" panose="020B0502040204020203" pitchFamily="34" charset="0"/>
                </a:rPr>
                <a:t> </a:t>
              </a:r>
              <a:r>
                <a:rPr kumimoji="0" lang="en-US" sz="3600" b="0" i="0" u="none" strike="noStrike" kern="1200" cap="none" spc="0" normalizeH="0" noProof="0" dirty="0" err="1" smtClean="0">
                  <a:ln>
                    <a:noFill/>
                  </a:ln>
                  <a:solidFill>
                    <a:prstClr val="white"/>
                  </a:solidFill>
                  <a:effectLst/>
                  <a:uLnTx/>
                  <a:uFillTx/>
                  <a:latin typeface="Bahnschrift SemiBold Condensed" panose="020B0502040204020203" pitchFamily="34" charset="0"/>
                </a:rPr>
                <a:t>của</a:t>
              </a:r>
              <a:r>
                <a:rPr kumimoji="0" lang="en-US" sz="3600" b="0" i="0" u="none" strike="noStrike" kern="1200" cap="none" spc="0" normalizeH="0" noProof="0" dirty="0" smtClean="0">
                  <a:ln>
                    <a:noFill/>
                  </a:ln>
                  <a:solidFill>
                    <a:prstClr val="white"/>
                  </a:solidFill>
                  <a:effectLst/>
                  <a:uLnTx/>
                  <a:uFillTx/>
                  <a:latin typeface="Bahnschrift SemiBold Condensed" panose="020B0502040204020203" pitchFamily="34" charset="0"/>
                </a:rPr>
                <a:t> ý </a:t>
              </a:r>
              <a:r>
                <a:rPr kumimoji="0" lang="en-US" sz="3600" b="0" i="0" u="none" strike="noStrike" kern="1200" cap="none" spc="0" normalizeH="0" noProof="0" dirty="0" err="1" smtClean="0">
                  <a:ln>
                    <a:noFill/>
                  </a:ln>
                  <a:solidFill>
                    <a:prstClr val="white"/>
                  </a:solidFill>
                  <a:effectLst/>
                  <a:uLnTx/>
                  <a:uFillTx/>
                  <a:latin typeface="Bahnschrift SemiBold Condensed" panose="020B0502040204020203" pitchFamily="34" charset="0"/>
                </a:rPr>
                <a:t>thức</a:t>
              </a:r>
              <a:endParaRPr kumimoji="0" lang="en-US" sz="3600" b="0" i="0" u="none" strike="noStrike" kern="1200" cap="none" spc="0" normalizeH="0" baseline="0" noProof="0" dirty="0">
                <a:ln>
                  <a:noFill/>
                </a:ln>
                <a:solidFill>
                  <a:prstClr val="white"/>
                </a:solidFill>
                <a:effectLst/>
                <a:uLnTx/>
                <a:uFillTx/>
                <a:latin typeface="Bahnschrift SemiBold Condensed" panose="020B0502040204020203" pitchFamily="34" charset="0"/>
              </a:endParaRPr>
            </a:p>
          </p:txBody>
        </p:sp>
        <p:sp>
          <p:nvSpPr>
            <p:cNvPr id="10" name="Text Box 19">
              <a:extLst>
                <a:ext uri="{FF2B5EF4-FFF2-40B4-BE49-F238E27FC236}">
                  <a16:creationId xmlns:a16="http://schemas.microsoft.com/office/drawing/2014/main" id="{7AD33FDE-5C83-1CE3-D2C0-F4F391379FCF}"/>
                </a:ext>
              </a:extLst>
            </p:cNvPr>
            <p:cNvSpPr txBox="1">
              <a:spLocks noChangeArrowheads="1"/>
            </p:cNvSpPr>
            <p:nvPr/>
          </p:nvSpPr>
          <p:spPr bwMode="gray">
            <a:xfrm>
              <a:off x="1737925" y="4614404"/>
              <a:ext cx="6005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lang="en-US" sz="2400" b="1" dirty="0" smtClean="0">
                  <a:solidFill>
                    <a:prstClr val="white"/>
                  </a:solidFill>
                  <a:latin typeface="Calibri" panose="020F0502020204030204"/>
                </a:rPr>
                <a:t>2.1</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881232E5-FA6F-A409-0999-A1C0555A4F77}"/>
              </a:ext>
            </a:extLst>
          </p:cNvPr>
          <p:cNvGrpSpPr/>
          <p:nvPr/>
        </p:nvGrpSpPr>
        <p:grpSpPr>
          <a:xfrm>
            <a:off x="1185060" y="1207628"/>
            <a:ext cx="6972300" cy="1914525"/>
            <a:chOff x="1185060" y="1207628"/>
            <a:chExt cx="6972300" cy="1914525"/>
          </a:xfrm>
        </p:grpSpPr>
        <p:sp>
          <p:nvSpPr>
            <p:cNvPr id="19" name="Freeform 7">
              <a:extLst>
                <a:ext uri="{FF2B5EF4-FFF2-40B4-BE49-F238E27FC236}">
                  <a16:creationId xmlns:a16="http://schemas.microsoft.com/office/drawing/2014/main" id="{7C08A298-19CA-AE0E-2610-D829BC4D6511}"/>
                </a:ext>
              </a:extLst>
            </p:cNvPr>
            <p:cNvSpPr>
              <a:spLocks/>
            </p:cNvSpPr>
            <p:nvPr/>
          </p:nvSpPr>
          <p:spPr bwMode="gray">
            <a:xfrm>
              <a:off x="1185060" y="2160128"/>
              <a:ext cx="2019300" cy="962025"/>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1A50B2">
                <a:alpha val="50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8">
              <a:extLst>
                <a:ext uri="{FF2B5EF4-FFF2-40B4-BE49-F238E27FC236}">
                  <a16:creationId xmlns:a16="http://schemas.microsoft.com/office/drawing/2014/main" id="{536F2A8F-B554-1152-9311-6F447EDE0ED4}"/>
                </a:ext>
              </a:extLst>
            </p:cNvPr>
            <p:cNvSpPr>
              <a:spLocks/>
            </p:cNvSpPr>
            <p:nvPr/>
          </p:nvSpPr>
          <p:spPr bwMode="gray">
            <a:xfrm rot="10800000">
              <a:off x="6233310" y="1207628"/>
              <a:ext cx="1924050" cy="962025"/>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1A50B2">
                <a:alpha val="50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AutoShape 9">
              <a:extLst>
                <a:ext uri="{FF2B5EF4-FFF2-40B4-BE49-F238E27FC236}">
                  <a16:creationId xmlns:a16="http://schemas.microsoft.com/office/drawing/2014/main" id="{5CA993B8-5C26-C09A-8C53-B6C4D53FAAA0}"/>
                </a:ext>
              </a:extLst>
            </p:cNvPr>
            <p:cNvSpPr>
              <a:spLocks noChangeArrowheads="1"/>
            </p:cNvSpPr>
            <p:nvPr/>
          </p:nvSpPr>
          <p:spPr bwMode="gray">
            <a:xfrm>
              <a:off x="1385085" y="1598153"/>
              <a:ext cx="6429375" cy="1295400"/>
            </a:xfrm>
            <a:prstGeom prst="roundRect">
              <a:avLst>
                <a:gd name="adj" fmla="val 16667"/>
              </a:avLst>
            </a:prstGeom>
            <a:ln/>
          </p:spPr>
          <p:style>
            <a:lnRef idx="1">
              <a:schemeClr val="accent6"/>
            </a:lnRef>
            <a:fillRef idx="2">
              <a:schemeClr val="accent6"/>
            </a:fillRef>
            <a:effectRef idx="1">
              <a:schemeClr val="accent6"/>
            </a:effectRef>
            <a:fontRef idx="minor">
              <a:schemeClr val="dk1"/>
            </a:fontRef>
          </p:style>
          <p:txBody>
            <a:bodyPr wrap="none" anchor="ctr">
              <a:flatTx/>
            </a:bodyPr>
            <a:lstStyle/>
            <a:p>
              <a:pPr marL="0" marR="0" lvl="0" indent="0" algn="ctr" defTabSz="914400" rtl="0" eaLnBrk="1" fontAlgn="auto" latinLnBrk="0" hangingPunct="1">
                <a:lnSpc>
                  <a:spcPts val="1900"/>
                </a:lnSpc>
                <a:spcBef>
                  <a:spcPts val="0"/>
                </a:spcBef>
                <a:spcAft>
                  <a:spcPts val="600"/>
                </a:spcAft>
                <a:buClrTx/>
                <a:buSzTx/>
                <a:buFontTx/>
                <a:buNone/>
                <a:tabLst/>
                <a:defRPr/>
              </a:pPr>
              <a:r>
                <a:rPr lang="en-US" sz="3200" dirty="0" err="1" smtClean="0">
                  <a:solidFill>
                    <a:schemeClr val="tx1"/>
                  </a:solidFill>
                  <a:latin typeface="Bahnschrift Light Condensed" panose="020B0502040204020203" pitchFamily="34" charset="0"/>
                  <a:ea typeface="Calibri" panose="020F0502020204030204" pitchFamily="34" charset="0"/>
                </a:rPr>
                <a:t>Thứ</a:t>
              </a:r>
              <a:r>
                <a:rPr lang="en-US" sz="3200" dirty="0" smtClean="0">
                  <a:solidFill>
                    <a:schemeClr val="tx1"/>
                  </a:solidFill>
                  <a:latin typeface="Bahnschrift Light Condensed" panose="020B0502040204020203" pitchFamily="34" charset="0"/>
                  <a:ea typeface="Calibri" panose="020F0502020204030204" pitchFamily="34" charset="0"/>
                </a:rPr>
                <a:t> </a:t>
              </a:r>
              <a:r>
                <a:rPr lang="en-US" sz="3200" dirty="0" err="1" smtClean="0">
                  <a:solidFill>
                    <a:schemeClr val="tx1"/>
                  </a:solidFill>
                  <a:latin typeface="Bahnschrift Light Condensed" panose="020B0502040204020203" pitchFamily="34" charset="0"/>
                  <a:ea typeface="Calibri" panose="020F0502020204030204" pitchFamily="34" charset="0"/>
                </a:rPr>
                <a:t>nhất</a:t>
              </a:r>
              <a:r>
                <a:rPr lang="en-US" sz="3200" dirty="0" smtClean="0">
                  <a:solidFill>
                    <a:schemeClr val="tx1"/>
                  </a:solidFill>
                  <a:latin typeface="Bahnschrift Light Condensed" panose="020B0502040204020203" pitchFamily="34" charset="0"/>
                  <a:ea typeface="Calibri" panose="020F0502020204030204" pitchFamily="34" charset="0"/>
                </a:rPr>
                <a:t> </a:t>
              </a:r>
              <a:r>
                <a:rPr lang="en-US" sz="3200" dirty="0" err="1" smtClean="0">
                  <a:solidFill>
                    <a:schemeClr val="tx1"/>
                  </a:solidFill>
                  <a:latin typeface="Bahnschrift Light Condensed" panose="020B0502040204020203" pitchFamily="34" charset="0"/>
                  <a:ea typeface="Calibri" panose="020F0502020204030204" pitchFamily="34" charset="0"/>
                </a:rPr>
                <a:t>là</a:t>
              </a:r>
              <a:r>
                <a:rPr lang="en-US" sz="3200" dirty="0" smtClean="0">
                  <a:solidFill>
                    <a:schemeClr val="tx1"/>
                  </a:solidFill>
                  <a:latin typeface="Bahnschrift Light Condensed" panose="020B0502040204020203" pitchFamily="34" charset="0"/>
                  <a:ea typeface="Calibri" panose="020F0502020204030204" pitchFamily="34" charset="0"/>
                </a:rPr>
                <a:t> n</a:t>
              </a:r>
              <a:r>
                <a:rPr kumimoji="0" lang="en-US" sz="3200" b="0" i="0" u="none" strike="noStrike" kern="1200" cap="none" spc="0" normalizeH="0" baseline="0" noProof="0" dirty="0" err="1" smtClean="0">
                  <a:ln>
                    <a:noFill/>
                  </a:ln>
                  <a:solidFill>
                    <a:schemeClr val="tx1"/>
                  </a:solidFill>
                  <a:effectLst/>
                  <a:uLnTx/>
                  <a:uFillTx/>
                  <a:latin typeface="Bahnschrift Light Condensed" panose="020B0502040204020203" pitchFamily="34" charset="0"/>
                  <a:ea typeface="Calibri" panose="020F0502020204030204" pitchFamily="34" charset="0"/>
                  <a:cs typeface="+mn-cs"/>
                </a:rPr>
                <a:t>guồn</a:t>
              </a:r>
              <a:r>
                <a:rPr kumimoji="0" lang="en-US" sz="3200" b="0" i="0" u="none" strike="noStrike" kern="1200" cap="none" spc="0" normalizeH="0" noProof="0" dirty="0" smtClean="0">
                  <a:ln>
                    <a:noFill/>
                  </a:ln>
                  <a:solidFill>
                    <a:schemeClr val="tx1"/>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schemeClr val="tx1"/>
                  </a:solidFill>
                  <a:effectLst/>
                  <a:uLnTx/>
                  <a:uFillTx/>
                  <a:latin typeface="Bahnschrift Light Condensed" panose="020B0502040204020203" pitchFamily="34" charset="0"/>
                  <a:ea typeface="Calibri" panose="020F0502020204030204" pitchFamily="34" charset="0"/>
                  <a:cs typeface="+mn-cs"/>
                </a:rPr>
                <a:t>gốc</a:t>
              </a:r>
              <a:r>
                <a:rPr kumimoji="0" lang="en-US" sz="3200" b="0" i="0" u="none" strike="noStrike" kern="1200" cap="none" spc="0" normalizeH="0" noProof="0" dirty="0" smtClean="0">
                  <a:ln>
                    <a:noFill/>
                  </a:ln>
                  <a:solidFill>
                    <a:schemeClr val="tx1"/>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schemeClr val="tx1"/>
                  </a:solidFill>
                  <a:effectLst/>
                  <a:uLnTx/>
                  <a:uFillTx/>
                  <a:latin typeface="Bahnschrift Light Condensed" panose="020B0502040204020203" pitchFamily="34" charset="0"/>
                  <a:ea typeface="Calibri" panose="020F0502020204030204" pitchFamily="34" charset="0"/>
                  <a:cs typeface="+mn-cs"/>
                </a:rPr>
                <a:t>tự</a:t>
              </a:r>
              <a:r>
                <a:rPr kumimoji="0" lang="en-US" sz="3200" b="0" i="0" u="none" strike="noStrike" kern="1200" cap="none" spc="0" normalizeH="0" noProof="0" dirty="0" smtClean="0">
                  <a:ln>
                    <a:noFill/>
                  </a:ln>
                  <a:solidFill>
                    <a:schemeClr val="tx1"/>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schemeClr val="tx1"/>
                  </a:solidFill>
                  <a:effectLst/>
                  <a:uLnTx/>
                  <a:uFillTx/>
                  <a:latin typeface="Bahnschrift Light Condensed" panose="020B0502040204020203" pitchFamily="34" charset="0"/>
                  <a:ea typeface="Calibri" panose="020F0502020204030204" pitchFamily="34" charset="0"/>
                  <a:cs typeface="+mn-cs"/>
                </a:rPr>
                <a:t>nhiên</a:t>
              </a:r>
              <a:endParaRPr kumimoji="0" lang="vi-VN" sz="3200" b="0" i="0" u="none" strike="noStrike" kern="1200" cap="none" spc="0" normalizeH="0" baseline="0" noProof="0" dirty="0">
                <a:ln>
                  <a:noFill/>
                </a:ln>
                <a:solidFill>
                  <a:schemeClr val="tx1"/>
                </a:solidFill>
                <a:effectLst/>
                <a:uLnTx/>
                <a:uFillTx/>
                <a:latin typeface="Bahnschrift Light Condensed" panose="020B0502040204020203" pitchFamily="34" charset="0"/>
                <a:ea typeface="Calibri" panose="020F0502020204030204" pitchFamily="34" charset="0"/>
                <a:cs typeface="+mn-cs"/>
              </a:endParaRPr>
            </a:p>
          </p:txBody>
        </p:sp>
      </p:grpSp>
      <p:grpSp>
        <p:nvGrpSpPr>
          <p:cNvPr id="24" name="Group 23">
            <a:extLst>
              <a:ext uri="{FF2B5EF4-FFF2-40B4-BE49-F238E27FC236}">
                <a16:creationId xmlns:a16="http://schemas.microsoft.com/office/drawing/2014/main" id="{FEF9A738-8445-74D0-696C-9887F65A6029}"/>
              </a:ext>
            </a:extLst>
          </p:cNvPr>
          <p:cNvGrpSpPr/>
          <p:nvPr/>
        </p:nvGrpSpPr>
        <p:grpSpPr>
          <a:xfrm>
            <a:off x="3954823" y="3430523"/>
            <a:ext cx="7572908" cy="1988443"/>
            <a:chOff x="3687694" y="3489052"/>
            <a:chExt cx="7572908" cy="1988443"/>
          </a:xfrm>
        </p:grpSpPr>
        <p:sp>
          <p:nvSpPr>
            <p:cNvPr id="15" name="Freeform 3">
              <a:extLst>
                <a:ext uri="{FF2B5EF4-FFF2-40B4-BE49-F238E27FC236}">
                  <a16:creationId xmlns:a16="http://schemas.microsoft.com/office/drawing/2014/main" id="{1F55E1B2-34F2-DC55-BC7D-C9072377D33C}"/>
                </a:ext>
              </a:extLst>
            </p:cNvPr>
            <p:cNvSpPr>
              <a:spLocks/>
            </p:cNvSpPr>
            <p:nvPr/>
          </p:nvSpPr>
          <p:spPr bwMode="gray">
            <a:xfrm>
              <a:off x="3687694" y="4515470"/>
              <a:ext cx="2145995" cy="962025"/>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tx1">
                <a:alpha val="67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4">
              <a:extLst>
                <a:ext uri="{FF2B5EF4-FFF2-40B4-BE49-F238E27FC236}">
                  <a16:creationId xmlns:a16="http://schemas.microsoft.com/office/drawing/2014/main" id="{6288FBBF-E754-CC8E-F66B-892CFB637DC2}"/>
                </a:ext>
              </a:extLst>
            </p:cNvPr>
            <p:cNvSpPr>
              <a:spLocks/>
            </p:cNvSpPr>
            <p:nvPr/>
          </p:nvSpPr>
          <p:spPr bwMode="gray">
            <a:xfrm rot="10800000">
              <a:off x="9215833" y="3489052"/>
              <a:ext cx="2044769" cy="962025"/>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tx1">
                <a:alpha val="67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utoShape 10">
              <a:extLst>
                <a:ext uri="{FF2B5EF4-FFF2-40B4-BE49-F238E27FC236}">
                  <a16:creationId xmlns:a16="http://schemas.microsoft.com/office/drawing/2014/main" id="{639AA28E-7943-75EF-1951-F8DED2D478A6}"/>
                </a:ext>
              </a:extLst>
            </p:cNvPr>
            <p:cNvSpPr>
              <a:spLocks noChangeArrowheads="1"/>
            </p:cNvSpPr>
            <p:nvPr/>
          </p:nvSpPr>
          <p:spPr bwMode="gray">
            <a:xfrm>
              <a:off x="3840096" y="3982070"/>
              <a:ext cx="6964362" cy="1295400"/>
            </a:xfrm>
            <a:prstGeom prst="roundRect">
              <a:avLst>
                <a:gd name="adj" fmla="val 16667"/>
              </a:avLst>
            </a:prstGeom>
            <a:gradFill rotWithShape="1">
              <a:gsLst>
                <a:gs pos="0">
                  <a:schemeClr val="accent1">
                    <a:gamma/>
                    <a:tint val="75686"/>
                    <a:invGamma/>
                  </a:schemeClr>
                </a:gs>
                <a:gs pos="50000">
                  <a:schemeClr val="accent1"/>
                </a:gs>
                <a:gs pos="100000">
                  <a:schemeClr val="accent1">
                    <a:gamma/>
                    <a:tint val="75686"/>
                    <a:invGamma/>
                  </a:schemeClr>
                </a:gs>
              </a:gsLst>
              <a:lin ang="18900000" scaled="1"/>
            </a:gradFill>
            <a:ln>
              <a:noFill/>
            </a:ln>
            <a:effectLst/>
            <a:scene3d>
              <a:camera prst="legacyObliqueTopRight"/>
              <a:lightRig rig="legacyFlat3" dir="b"/>
            </a:scene3d>
            <a:sp3d extrusionH="303200" prstMaterial="legacyMatte">
              <a:bevelT w="13500" h="13500" prst="angle"/>
              <a:bevelB w="13500" h="13500" prst="angle"/>
              <a:extrusionClr>
                <a:schemeClr val="accent1"/>
              </a:extrusionClr>
            </a:sp3d>
            <a:extLst>
              <a:ext uri="{91240B29-F687-4F45-9708-019B960494DF}">
                <a14:hiddenLine xmlns:a14="http://schemas.microsoft.com/office/drawing/2010/main" w="9525">
                  <a:noFill/>
                  <a:round/>
                  <a:headEnd/>
                  <a:tailEnd/>
                </a14:hiddenLine>
              </a:ext>
              <a:ext uri="{AF507438-7753-43E0-B8FC-AC1667EBCBE1}">
                <a14:hiddenEffects xmlns:a14="http://schemas.microsoft.com/office/drawing/2010/main">
                  <a:effectLst>
                    <a:outerShdw kx="-3284103" algn="br" rotWithShape="0">
                      <a:schemeClr val="bg2">
                        <a:alpha val="50000"/>
                      </a:schemeClr>
                    </a:outerShdw>
                  </a:effectLst>
                </a14:hiddenEffects>
              </a:ext>
            </a:extLst>
          </p:spPr>
          <p:txBody>
            <a:bodyPr wrap="none" anchor="ctr">
              <a:flatTx/>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Thứ</a:t>
              </a:r>
              <a:r>
                <a:rPr kumimoji="0" lang="en-US" sz="32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hai</a:t>
              </a:r>
              <a:r>
                <a:rPr kumimoji="0" lang="en-US" sz="32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là</a:t>
              </a:r>
              <a:r>
                <a:rPr kumimoji="0" lang="en-US" sz="32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nguồn</a:t>
              </a:r>
              <a:r>
                <a:rPr kumimoji="0" lang="en-US" sz="32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gốc</a:t>
              </a:r>
              <a:r>
                <a:rPr kumimoji="0" lang="en-US" sz="32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xã</a:t>
              </a:r>
              <a:r>
                <a:rPr kumimoji="0" lang="en-US" sz="32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hội</a:t>
              </a:r>
              <a:endParaRPr kumimoji="0" lang="vi-VN" sz="3200" b="0" i="0" u="none" strike="noStrike" kern="1200" cap="none" spc="0" normalizeH="0" baseline="0" noProof="0" dirty="0">
                <a:ln>
                  <a:noFill/>
                </a:ln>
                <a:solidFill>
                  <a:prstClr val="white"/>
                </a:solidFill>
                <a:effectLst/>
                <a:uLnTx/>
                <a:uFillTx/>
                <a:latin typeface="Bahnschrift Light Condensed" panose="020B0502040204020203" pitchFamily="34" charset="0"/>
                <a:cs typeface="+mn-cs"/>
              </a:endParaRPr>
            </a:p>
          </p:txBody>
        </p:sp>
      </p:grpSp>
    </p:spTree>
    <p:extLst>
      <p:ext uri="{BB962C8B-B14F-4D97-AF65-F5344CB8AC3E}">
        <p14:creationId xmlns:p14="http://schemas.microsoft.com/office/powerpoint/2010/main" val="1159319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arn(inVertical)">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arn(inVertical)">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010D22F-8231-0C4E-5134-4035BF5964DC}"/>
              </a:ext>
            </a:extLst>
          </p:cNvPr>
          <p:cNvGrpSpPr/>
          <p:nvPr/>
        </p:nvGrpSpPr>
        <p:grpSpPr>
          <a:xfrm>
            <a:off x="1737360" y="0"/>
            <a:ext cx="9081453" cy="957104"/>
            <a:chOff x="1452880" y="4447223"/>
            <a:chExt cx="9081453" cy="957104"/>
          </a:xfrm>
        </p:grpSpPr>
        <p:sp>
          <p:nvSpPr>
            <p:cNvPr id="7" name="AutoShape 16">
              <a:extLst>
                <a:ext uri="{FF2B5EF4-FFF2-40B4-BE49-F238E27FC236}">
                  <a16:creationId xmlns:a16="http://schemas.microsoft.com/office/drawing/2014/main" id="{AB77C7CF-DA07-8DD9-80BA-906578C14A89}"/>
                </a:ext>
              </a:extLst>
            </p:cNvPr>
            <p:cNvSpPr>
              <a:spLocks noChangeArrowheads="1"/>
            </p:cNvSpPr>
            <p:nvPr/>
          </p:nvSpPr>
          <p:spPr bwMode="gray">
            <a:xfrm>
              <a:off x="2132013" y="4447223"/>
              <a:ext cx="8402320" cy="777240"/>
            </a:xfrm>
            <a:prstGeom prst="roundRect">
              <a:avLst>
                <a:gd name="adj" fmla="val 16667"/>
              </a:avLst>
            </a:prstGeom>
            <a:solidFill>
              <a:schemeClr val="folHlink"/>
            </a:solidFill>
            <a:ln w="28575" algn="ctr">
              <a:solidFill>
                <a:schemeClr val="bg1"/>
              </a:solidFill>
              <a:round/>
              <a:headEnd/>
              <a:tailEnd/>
            </a:ln>
            <a:effectLst>
              <a:outerShdw dist="71842" dir="2700000" algn="ctr" rotWithShape="0">
                <a:schemeClr val="bg2">
                  <a:alpha val="50000"/>
                </a:scheme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17">
              <a:extLst>
                <a:ext uri="{FF2B5EF4-FFF2-40B4-BE49-F238E27FC236}">
                  <a16:creationId xmlns:a16="http://schemas.microsoft.com/office/drawing/2014/main" id="{45835A0A-A340-3919-FE2A-794F5701B8B0}"/>
                </a:ext>
              </a:extLst>
            </p:cNvPr>
            <p:cNvSpPr>
              <a:spLocks noChangeArrowheads="1"/>
            </p:cNvSpPr>
            <p:nvPr/>
          </p:nvSpPr>
          <p:spPr bwMode="gray">
            <a:xfrm>
              <a:off x="1452880" y="4447223"/>
              <a:ext cx="1090146" cy="957104"/>
            </a:xfrm>
            <a:prstGeom prst="diamond">
              <a:avLst/>
            </a:prstGeom>
            <a:solidFill>
              <a:schemeClr val="folHlink"/>
            </a:solidFill>
            <a:ln w="25400" algn="ctr">
              <a:solidFill>
                <a:schemeClr val="bg1"/>
              </a:solidFill>
              <a:miter lim="800000"/>
              <a:headEnd/>
              <a:tailEnd/>
            </a:ln>
            <a:effectLst>
              <a:outerShdw dist="762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Box 18">
              <a:extLst>
                <a:ext uri="{FF2B5EF4-FFF2-40B4-BE49-F238E27FC236}">
                  <a16:creationId xmlns:a16="http://schemas.microsoft.com/office/drawing/2014/main" id="{C0E79E9B-8719-CC8A-0091-8868E44D6737}"/>
                </a:ext>
              </a:extLst>
            </p:cNvPr>
            <p:cNvSpPr txBox="1">
              <a:spLocks noChangeArrowheads="1"/>
            </p:cNvSpPr>
            <p:nvPr/>
          </p:nvSpPr>
          <p:spPr bwMode="gray">
            <a:xfrm>
              <a:off x="2665412" y="4566127"/>
              <a:ext cx="69803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Nguồn</a:t>
              </a:r>
              <a:r>
                <a:rPr kumimoji="0" lang="en-US" sz="36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 </a:t>
              </a: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gốc</a:t>
              </a:r>
              <a:r>
                <a:rPr kumimoji="0" lang="en-US" sz="36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 </a:t>
              </a: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tự</a:t>
              </a:r>
              <a:r>
                <a:rPr kumimoji="0" lang="en-US" sz="3600" b="0" i="0" u="none" strike="noStrike" kern="1200" cap="none" spc="0" normalizeH="0" noProof="0" dirty="0" smtClean="0">
                  <a:ln>
                    <a:noFill/>
                  </a:ln>
                  <a:solidFill>
                    <a:prstClr val="white"/>
                  </a:solidFill>
                  <a:effectLst/>
                  <a:uLnTx/>
                  <a:uFillTx/>
                  <a:latin typeface="Bahnschrift SemiBold Condensed" panose="020B0502040204020203" pitchFamily="34" charset="0"/>
                  <a:ea typeface="+mn-ea"/>
                  <a:cs typeface="+mn-cs"/>
                </a:rPr>
                <a:t> </a:t>
              </a:r>
              <a:r>
                <a:rPr kumimoji="0" lang="en-US" sz="3600" b="0" i="0" u="none" strike="noStrike" kern="1200" cap="none" spc="0" normalizeH="0" noProof="0" dirty="0" err="1" smtClean="0">
                  <a:ln>
                    <a:noFill/>
                  </a:ln>
                  <a:solidFill>
                    <a:prstClr val="white"/>
                  </a:solidFill>
                  <a:effectLst/>
                  <a:uLnTx/>
                  <a:uFillTx/>
                  <a:latin typeface="Bahnschrift SemiBold Condensed" panose="020B0502040204020203" pitchFamily="34" charset="0"/>
                  <a:ea typeface="+mn-ea"/>
                  <a:cs typeface="+mn-cs"/>
                </a:rPr>
                <a:t>nhiên</a:t>
              </a:r>
              <a:r>
                <a:rPr kumimoji="0" lang="en-US" sz="36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 </a:t>
              </a: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của</a:t>
              </a:r>
              <a:r>
                <a:rPr kumimoji="0" lang="en-US" sz="36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 ý </a:t>
              </a: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thức</a:t>
              </a:r>
              <a:endParaRPr kumimoji="0" lang="en-US" sz="3600" b="0" i="0" u="none" strike="noStrike" kern="1200" cap="none" spc="0" normalizeH="0" baseline="0" noProof="0" dirty="0">
                <a:ln>
                  <a:noFill/>
                </a:ln>
                <a:solidFill>
                  <a:prstClr val="white"/>
                </a:solidFill>
                <a:effectLst/>
                <a:uLnTx/>
                <a:uFillTx/>
                <a:latin typeface="Bahnschrift SemiBold Condensed" panose="020B0502040204020203" pitchFamily="34" charset="0"/>
                <a:ea typeface="+mn-ea"/>
                <a:cs typeface="+mn-cs"/>
              </a:endParaRPr>
            </a:p>
          </p:txBody>
        </p:sp>
      </p:grpSp>
      <p:sp>
        <p:nvSpPr>
          <p:cNvPr id="17" name="Rounded Rectangle 16"/>
          <p:cNvSpPr/>
          <p:nvPr/>
        </p:nvSpPr>
        <p:spPr>
          <a:xfrm>
            <a:off x="1606550" y="2120901"/>
            <a:ext cx="9088848" cy="2925763"/>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err="1">
                <a:ln>
                  <a:noFill/>
                </a:ln>
                <a:solidFill>
                  <a:srgbClr val="000000"/>
                </a:solidFill>
                <a:effectLst/>
                <a:uLnTx/>
                <a:uFillTx/>
                <a:latin typeface="Bahnschrift SemiBold Condensed" panose="020B0502040204020203" pitchFamily="34" charset="0"/>
                <a:cs typeface="Cordia New" pitchFamily="34" charset="-34"/>
              </a:rPr>
              <a:t>Bộ</a:t>
            </a:r>
            <a:r>
              <a:rPr kumimoji="0" lang="en-US" sz="3600" b="0" i="0" u="none" strike="noStrike" kern="0" cap="none" spc="0" normalizeH="0" baseline="0" noProof="0" dirty="0">
                <a:ln>
                  <a:noFill/>
                </a:ln>
                <a:solidFill>
                  <a:srgbClr val="000000"/>
                </a:solidFill>
                <a:effectLst/>
                <a:uLnTx/>
                <a:uFillTx/>
                <a:latin typeface="Bahnschrift SemiBold Condensed" panose="020B0502040204020203" pitchFamily="34" charset="0"/>
                <a:cs typeface="Cordia New" pitchFamily="34" charset="-34"/>
              </a:rPr>
              <a:t> </a:t>
            </a:r>
            <a:r>
              <a:rPr kumimoji="0" lang="en-US" sz="3600" b="0" i="0" u="none" strike="noStrike" kern="0" cap="none" spc="0" normalizeH="0" baseline="0" noProof="0" dirty="0" err="1">
                <a:ln>
                  <a:noFill/>
                </a:ln>
                <a:solidFill>
                  <a:srgbClr val="000000"/>
                </a:solidFill>
                <a:effectLst/>
                <a:uLnTx/>
                <a:uFillTx/>
                <a:latin typeface="Bahnschrift SemiBold Condensed" panose="020B0502040204020203" pitchFamily="34" charset="0"/>
                <a:cs typeface="Cordia New" pitchFamily="34" charset="-34"/>
              </a:rPr>
              <a:t>não</a:t>
            </a:r>
            <a:r>
              <a:rPr kumimoji="0" lang="en-US" sz="3600" b="0" i="0" u="none" strike="noStrike" kern="0" cap="none" spc="0" normalizeH="0" baseline="0" noProof="0" dirty="0">
                <a:ln>
                  <a:noFill/>
                </a:ln>
                <a:solidFill>
                  <a:srgbClr val="000000"/>
                </a:solidFill>
                <a:effectLst/>
                <a:uLnTx/>
                <a:uFillTx/>
                <a:latin typeface="Bahnschrift SemiBold Condensed" panose="020B0502040204020203" pitchFamily="34" charset="0"/>
                <a:cs typeface="Cordia New" pitchFamily="34" charset="-34"/>
              </a:rPr>
              <a:t> </a:t>
            </a:r>
            <a:r>
              <a:rPr kumimoji="0" lang="en-US" sz="3600" b="0" i="0" u="none" strike="noStrike" kern="0" cap="none" spc="0" normalizeH="0" baseline="0" noProof="0" dirty="0" err="1">
                <a:ln>
                  <a:noFill/>
                </a:ln>
                <a:solidFill>
                  <a:srgbClr val="000000"/>
                </a:solidFill>
                <a:effectLst/>
                <a:uLnTx/>
                <a:uFillTx/>
                <a:latin typeface="Bahnschrift SemiBold Condensed" panose="020B0502040204020203" pitchFamily="34" charset="0"/>
                <a:cs typeface="Cordia New" pitchFamily="34" charset="-34"/>
              </a:rPr>
              <a:t>của</a:t>
            </a:r>
            <a:r>
              <a:rPr kumimoji="0" lang="en-US" sz="3600" b="0" i="0" u="none" strike="noStrike" kern="0" cap="none" spc="0" normalizeH="0" baseline="0" noProof="0" dirty="0">
                <a:ln>
                  <a:noFill/>
                </a:ln>
                <a:solidFill>
                  <a:srgbClr val="000000"/>
                </a:solidFill>
                <a:effectLst/>
                <a:uLnTx/>
                <a:uFillTx/>
                <a:latin typeface="Bahnschrift SemiBold Condensed" panose="020B0502040204020203" pitchFamily="34" charset="0"/>
                <a:cs typeface="Cordia New" pitchFamily="34" charset="-34"/>
              </a:rPr>
              <a:t> con </a:t>
            </a:r>
            <a:r>
              <a:rPr kumimoji="0" lang="en-US" sz="3600" b="0" i="0" u="none" strike="noStrike" kern="0" cap="none" spc="0" normalizeH="0" baseline="0" noProof="0" dirty="0" err="1">
                <a:ln>
                  <a:noFill/>
                </a:ln>
                <a:solidFill>
                  <a:srgbClr val="000000"/>
                </a:solidFill>
                <a:effectLst/>
                <a:uLnTx/>
                <a:uFillTx/>
                <a:latin typeface="Bahnschrift SemiBold Condensed" panose="020B0502040204020203" pitchFamily="34" charset="0"/>
                <a:cs typeface="Cordia New" pitchFamily="34" charset="-34"/>
              </a:rPr>
              <a:t>người</a:t>
            </a:r>
            <a:r>
              <a:rPr kumimoji="0" lang="en-US" sz="3600" b="0" i="0" u="none" strike="noStrike" kern="0" cap="none" spc="0" normalizeH="0" baseline="0" noProof="0" dirty="0">
                <a:ln>
                  <a:noFill/>
                </a:ln>
                <a:solidFill>
                  <a:srgbClr val="000000"/>
                </a:solidFill>
                <a:effectLst/>
                <a:uLnTx/>
                <a:uFillTx/>
                <a:latin typeface="Bahnschrift SemiBold Condensed" panose="020B0502040204020203" pitchFamily="34" charset="0"/>
                <a:cs typeface="Cordia New" pitchFamily="34" charset="-34"/>
              </a:rPr>
              <a:t> </a:t>
            </a:r>
            <a:r>
              <a:rPr kumimoji="0" lang="en-US" sz="3600" b="0" i="0" u="none" strike="noStrike" kern="0" cap="none" spc="0" normalizeH="0" baseline="0" noProof="0" dirty="0" err="1">
                <a:ln>
                  <a:noFill/>
                </a:ln>
                <a:solidFill>
                  <a:srgbClr val="000000"/>
                </a:solidFill>
                <a:effectLst/>
                <a:uLnTx/>
                <a:uFillTx/>
                <a:latin typeface="Bahnschrift SemiBold Condensed" panose="020B0502040204020203" pitchFamily="34" charset="0"/>
                <a:cs typeface="Cordia New" pitchFamily="34" charset="-34"/>
              </a:rPr>
              <a:t>được</a:t>
            </a:r>
            <a:r>
              <a:rPr kumimoji="0" lang="en-US" sz="3600" b="0" i="0" u="none" strike="noStrike" kern="0" cap="none" spc="0" normalizeH="0" baseline="0" noProof="0" dirty="0">
                <a:ln>
                  <a:noFill/>
                </a:ln>
                <a:solidFill>
                  <a:srgbClr val="000000"/>
                </a:solidFill>
                <a:effectLst/>
                <a:uLnTx/>
                <a:uFillTx/>
                <a:latin typeface="Bahnschrift SemiBold Condensed" panose="020B0502040204020203" pitchFamily="34" charset="0"/>
                <a:cs typeface="Cordia New" pitchFamily="34" charset="-34"/>
              </a:rPr>
              <a:t> </a:t>
            </a:r>
            <a:r>
              <a:rPr kumimoji="0" lang="en-US" sz="3600" b="0" i="0" u="none" strike="noStrike" kern="0" cap="none" spc="0" normalizeH="0" baseline="0" noProof="0" dirty="0" err="1">
                <a:ln>
                  <a:noFill/>
                </a:ln>
                <a:solidFill>
                  <a:srgbClr val="000000"/>
                </a:solidFill>
                <a:effectLst/>
                <a:uLnTx/>
                <a:uFillTx/>
                <a:latin typeface="Bahnschrift SemiBold Condensed" panose="020B0502040204020203" pitchFamily="34" charset="0"/>
                <a:cs typeface="Cordia New" pitchFamily="34" charset="-34"/>
              </a:rPr>
              <a:t>coi</a:t>
            </a:r>
            <a:r>
              <a:rPr kumimoji="0" lang="en-US" sz="3600" b="0" i="0" u="none" strike="noStrike" kern="0" cap="none" spc="0" normalizeH="0" baseline="0" noProof="0" dirty="0">
                <a:ln>
                  <a:noFill/>
                </a:ln>
                <a:solidFill>
                  <a:srgbClr val="000000"/>
                </a:solidFill>
                <a:effectLst/>
                <a:uLnTx/>
                <a:uFillTx/>
                <a:latin typeface="Bahnschrift SemiBold Condensed" panose="020B0502040204020203" pitchFamily="34" charset="0"/>
                <a:cs typeface="Cordia New" pitchFamily="34" charset="-34"/>
              </a:rPr>
              <a:t> </a:t>
            </a:r>
            <a:r>
              <a:rPr kumimoji="0" lang="en-US" sz="3600" b="0" i="0" u="none" strike="noStrike" kern="0" cap="none" spc="0" normalizeH="0" baseline="0" noProof="0" dirty="0" err="1">
                <a:ln>
                  <a:noFill/>
                </a:ln>
                <a:solidFill>
                  <a:srgbClr val="000000"/>
                </a:solidFill>
                <a:effectLst/>
                <a:uLnTx/>
                <a:uFillTx/>
                <a:latin typeface="Bahnschrift SemiBold Condensed" panose="020B0502040204020203" pitchFamily="34" charset="0"/>
                <a:cs typeface="Cordia New" pitchFamily="34" charset="-34"/>
              </a:rPr>
              <a:t>là</a:t>
            </a:r>
            <a:r>
              <a:rPr kumimoji="0" lang="en-US" sz="3600" b="0" i="0" u="none" strike="noStrike" kern="0" cap="none" spc="0" normalizeH="0" baseline="0" noProof="0" dirty="0">
                <a:ln>
                  <a:noFill/>
                </a:ln>
                <a:solidFill>
                  <a:srgbClr val="000000"/>
                </a:solidFill>
                <a:effectLst/>
                <a:uLnTx/>
                <a:uFillTx/>
                <a:latin typeface="Bahnschrift SemiBold Condensed" panose="020B0502040204020203" pitchFamily="34" charset="0"/>
                <a:cs typeface="Cordia New" pitchFamily="34" charset="-34"/>
              </a:rPr>
              <a:t> </a:t>
            </a:r>
            <a:r>
              <a:rPr kumimoji="0" lang="en-US" sz="3600" b="0" i="0" u="none" strike="noStrike" kern="0" cap="none" spc="0" normalizeH="0" baseline="0" noProof="0" dirty="0" err="1">
                <a:ln>
                  <a:noFill/>
                </a:ln>
                <a:solidFill>
                  <a:srgbClr val="000000"/>
                </a:solidFill>
                <a:effectLst/>
                <a:uLnTx/>
                <a:uFillTx/>
                <a:latin typeface="Bahnschrift SemiBold Condensed" panose="020B0502040204020203" pitchFamily="34" charset="0"/>
                <a:cs typeface="Cordia New" pitchFamily="34" charset="-34"/>
              </a:rPr>
              <a:t>cơ</a:t>
            </a:r>
            <a:r>
              <a:rPr kumimoji="0" lang="en-US" sz="3600" b="0" i="0" u="none" strike="noStrike" kern="0" cap="none" spc="0" normalizeH="0" baseline="0" noProof="0" dirty="0">
                <a:ln>
                  <a:noFill/>
                </a:ln>
                <a:solidFill>
                  <a:srgbClr val="000000"/>
                </a:solidFill>
                <a:effectLst/>
                <a:uLnTx/>
                <a:uFillTx/>
                <a:latin typeface="Bahnschrift SemiBold Condensed" panose="020B0502040204020203" pitchFamily="34" charset="0"/>
                <a:cs typeface="Cordia New" pitchFamily="34" charset="-34"/>
              </a:rPr>
              <a:t> </a:t>
            </a:r>
            <a:r>
              <a:rPr kumimoji="0" lang="en-US" sz="3600" b="0" i="0" u="none" strike="noStrike" kern="0" cap="none" spc="0" normalizeH="0" baseline="0" noProof="0" dirty="0" err="1">
                <a:ln>
                  <a:noFill/>
                </a:ln>
                <a:solidFill>
                  <a:srgbClr val="000000"/>
                </a:solidFill>
                <a:effectLst/>
                <a:uLnTx/>
                <a:uFillTx/>
                <a:latin typeface="Bahnschrift SemiBold Condensed" panose="020B0502040204020203" pitchFamily="34" charset="0"/>
                <a:cs typeface="Cordia New" pitchFamily="34" charset="-34"/>
              </a:rPr>
              <a:t>quan</a:t>
            </a:r>
            <a:r>
              <a:rPr kumimoji="0" lang="en-US" sz="3600" b="0" i="0" u="none" strike="noStrike" kern="0" cap="none" spc="0" normalizeH="0" baseline="0" noProof="0" dirty="0">
                <a:ln>
                  <a:noFill/>
                </a:ln>
                <a:solidFill>
                  <a:srgbClr val="000000"/>
                </a:solidFill>
                <a:effectLst/>
                <a:uLnTx/>
                <a:uFillTx/>
                <a:latin typeface="Bahnschrift SemiBold Condensed" panose="020B0502040204020203" pitchFamily="34" charset="0"/>
                <a:cs typeface="Cordia New" pitchFamily="34" charset="-34"/>
              </a:rPr>
              <a:t> </a:t>
            </a:r>
            <a:r>
              <a:rPr kumimoji="0" lang="en-US" sz="3600" b="0" i="0" u="none" strike="noStrike" kern="0" cap="none" spc="0" normalizeH="0" baseline="0" noProof="0" dirty="0" err="1">
                <a:ln>
                  <a:noFill/>
                </a:ln>
                <a:solidFill>
                  <a:srgbClr val="000000"/>
                </a:solidFill>
                <a:effectLst/>
                <a:uLnTx/>
                <a:uFillTx/>
                <a:latin typeface="Bahnschrift SemiBold Condensed" panose="020B0502040204020203" pitchFamily="34" charset="0"/>
                <a:cs typeface="Cordia New" pitchFamily="34" charset="-34"/>
              </a:rPr>
              <a:t>sinh</a:t>
            </a:r>
            <a:r>
              <a:rPr kumimoji="0" lang="en-US" sz="3600" b="0" i="0" u="none" strike="noStrike" kern="0" cap="none" spc="0" normalizeH="0" baseline="0" noProof="0" dirty="0">
                <a:ln>
                  <a:noFill/>
                </a:ln>
                <a:solidFill>
                  <a:srgbClr val="000000"/>
                </a:solidFill>
                <a:effectLst/>
                <a:uLnTx/>
                <a:uFillTx/>
                <a:latin typeface="Bahnschrift SemiBold Condensed" panose="020B0502040204020203" pitchFamily="34" charset="0"/>
                <a:cs typeface="Cordia New" pitchFamily="34" charset="-34"/>
              </a:rPr>
              <a:t> </a:t>
            </a:r>
            <a:r>
              <a:rPr kumimoji="0" lang="en-US" sz="3600" b="0" i="0" u="none" strike="noStrike" kern="0" cap="none" spc="0" normalizeH="0" baseline="0" noProof="0" dirty="0" err="1">
                <a:ln>
                  <a:noFill/>
                </a:ln>
                <a:solidFill>
                  <a:srgbClr val="000000"/>
                </a:solidFill>
                <a:effectLst/>
                <a:uLnTx/>
                <a:uFillTx/>
                <a:latin typeface="Bahnschrift SemiBold Condensed" panose="020B0502040204020203" pitchFamily="34" charset="0"/>
                <a:cs typeface="Cordia New" pitchFamily="34" charset="-34"/>
              </a:rPr>
              <a:t>ra</a:t>
            </a:r>
            <a:r>
              <a:rPr kumimoji="0" lang="en-US" sz="3600" b="0" i="0" u="none" strike="noStrike" kern="0" cap="none" spc="0" normalizeH="0" baseline="0" noProof="0" dirty="0">
                <a:ln>
                  <a:noFill/>
                </a:ln>
                <a:solidFill>
                  <a:srgbClr val="000000"/>
                </a:solidFill>
                <a:effectLst/>
                <a:uLnTx/>
                <a:uFillTx/>
                <a:latin typeface="Bahnschrift SemiBold Condensed" panose="020B0502040204020203" pitchFamily="34" charset="0"/>
                <a:cs typeface="Cordia New" pitchFamily="34" charset="-34"/>
              </a:rPr>
              <a:t> ý </a:t>
            </a:r>
            <a:r>
              <a:rPr kumimoji="0" lang="en-US" sz="3600" b="0" i="0" u="none" strike="noStrike" kern="0" cap="none" spc="0" normalizeH="0" baseline="0" noProof="0" dirty="0" err="1">
                <a:ln>
                  <a:noFill/>
                </a:ln>
                <a:solidFill>
                  <a:srgbClr val="000000"/>
                </a:solidFill>
                <a:effectLst/>
                <a:uLnTx/>
                <a:uFillTx/>
                <a:latin typeface="Bahnschrift SemiBold Condensed" panose="020B0502040204020203" pitchFamily="34" charset="0"/>
                <a:cs typeface="Cordia New" pitchFamily="34" charset="-34"/>
              </a:rPr>
              <a:t>thức</a:t>
            </a:r>
            <a:r>
              <a:rPr kumimoji="0" lang="en-US" sz="3600" b="0" i="0" u="none" strike="noStrike" kern="0" cap="none" spc="0" normalizeH="0" baseline="0" noProof="0" dirty="0">
                <a:ln>
                  <a:noFill/>
                </a:ln>
                <a:solidFill>
                  <a:srgbClr val="000000"/>
                </a:solidFill>
                <a:effectLst/>
                <a:uLnTx/>
                <a:uFillTx/>
                <a:latin typeface="Bahnschrift SemiBold Condensed" panose="020B0502040204020203" pitchFamily="34" charset="0"/>
                <a:cs typeface="Cordia New" pitchFamily="34" charset="-34"/>
              </a:rPr>
              <a:t>, </a:t>
            </a:r>
            <a:r>
              <a:rPr kumimoji="0" lang="en-US" sz="3600" b="0" i="0" u="none" strike="noStrike" kern="0" cap="none" spc="0" normalizeH="0" baseline="0" noProof="0" dirty="0" err="1">
                <a:ln>
                  <a:noFill/>
                </a:ln>
                <a:solidFill>
                  <a:srgbClr val="000000"/>
                </a:solidFill>
                <a:effectLst/>
                <a:uLnTx/>
                <a:uFillTx/>
                <a:latin typeface="Bahnschrift SemiBold Condensed" panose="020B0502040204020203" pitchFamily="34" charset="0"/>
                <a:cs typeface="Cordia New" pitchFamily="34" charset="-34"/>
              </a:rPr>
              <a:t>là</a:t>
            </a:r>
            <a:r>
              <a:rPr kumimoji="0" lang="en-US" sz="3600" b="0" i="0" u="none" strike="noStrike" kern="0" cap="none" spc="0" normalizeH="0" baseline="0" noProof="0" dirty="0">
                <a:ln>
                  <a:noFill/>
                </a:ln>
                <a:solidFill>
                  <a:srgbClr val="000000"/>
                </a:solidFill>
                <a:effectLst/>
                <a:uLnTx/>
                <a:uFillTx/>
                <a:latin typeface="Bahnschrift SemiBold Condensed" panose="020B0502040204020203" pitchFamily="34" charset="0"/>
                <a:cs typeface="Cordia New" pitchFamily="34" charset="-34"/>
              </a:rPr>
              <a:t> </a:t>
            </a:r>
            <a:r>
              <a:rPr kumimoji="0" lang="en-US" sz="3600" b="0" i="0" u="none" strike="noStrike" kern="0" cap="none" spc="0" normalizeH="0" baseline="0" noProof="0" dirty="0" err="1">
                <a:ln>
                  <a:noFill/>
                </a:ln>
                <a:solidFill>
                  <a:srgbClr val="000000"/>
                </a:solidFill>
                <a:effectLst/>
                <a:uLnTx/>
                <a:uFillTx/>
                <a:latin typeface="Bahnschrift SemiBold Condensed" panose="020B0502040204020203" pitchFamily="34" charset="0"/>
                <a:cs typeface="Cordia New" pitchFamily="34" charset="-34"/>
              </a:rPr>
              <a:t>khí</a:t>
            </a:r>
            <a:r>
              <a:rPr kumimoji="0" lang="en-US" sz="3600" b="0" i="0" u="none" strike="noStrike" kern="0" cap="none" spc="0" normalizeH="0" baseline="0" noProof="0" dirty="0">
                <a:ln>
                  <a:noFill/>
                </a:ln>
                <a:solidFill>
                  <a:srgbClr val="000000"/>
                </a:solidFill>
                <a:effectLst/>
                <a:uLnTx/>
                <a:uFillTx/>
                <a:latin typeface="Bahnschrift SemiBold Condensed" panose="020B0502040204020203" pitchFamily="34" charset="0"/>
                <a:cs typeface="Cordia New" pitchFamily="34" charset="-34"/>
              </a:rPr>
              <a:t> </a:t>
            </a:r>
            <a:r>
              <a:rPr kumimoji="0" lang="en-US" sz="3600" b="0" i="0" u="none" strike="noStrike" kern="0" cap="none" spc="0" normalizeH="0" baseline="0" noProof="0" dirty="0" err="1">
                <a:ln>
                  <a:noFill/>
                </a:ln>
                <a:solidFill>
                  <a:srgbClr val="000000"/>
                </a:solidFill>
                <a:effectLst/>
                <a:uLnTx/>
                <a:uFillTx/>
                <a:latin typeface="Bahnschrift SemiBold Condensed" panose="020B0502040204020203" pitchFamily="34" charset="0"/>
                <a:cs typeface="Cordia New" pitchFamily="34" charset="-34"/>
              </a:rPr>
              <a:t>quan</a:t>
            </a:r>
            <a:r>
              <a:rPr kumimoji="0" lang="en-US" sz="3600" b="0" i="0" u="none" strike="noStrike" kern="0" cap="none" spc="0" normalizeH="0" baseline="0" noProof="0" dirty="0">
                <a:ln>
                  <a:noFill/>
                </a:ln>
                <a:solidFill>
                  <a:srgbClr val="000000"/>
                </a:solidFill>
                <a:effectLst/>
                <a:uLnTx/>
                <a:uFillTx/>
                <a:latin typeface="Bahnschrift SemiBold Condensed" panose="020B0502040204020203" pitchFamily="34" charset="0"/>
                <a:cs typeface="Cordia New" pitchFamily="34" charset="-34"/>
              </a:rPr>
              <a:t> </a:t>
            </a:r>
            <a:r>
              <a:rPr kumimoji="0" lang="en-US" sz="3600" b="0" i="0" u="none" strike="noStrike" kern="0" cap="none" spc="0" normalizeH="0" baseline="0" noProof="0" dirty="0" err="1">
                <a:ln>
                  <a:noFill/>
                </a:ln>
                <a:solidFill>
                  <a:srgbClr val="000000"/>
                </a:solidFill>
                <a:effectLst/>
                <a:uLnTx/>
                <a:uFillTx/>
                <a:latin typeface="Bahnschrift SemiBold Condensed" panose="020B0502040204020203" pitchFamily="34" charset="0"/>
                <a:cs typeface="Cordia New" pitchFamily="34" charset="-34"/>
              </a:rPr>
              <a:t>vật</a:t>
            </a:r>
            <a:r>
              <a:rPr kumimoji="0" lang="en-US" sz="3600" b="0" i="0" u="none" strike="noStrike" kern="0" cap="none" spc="0" normalizeH="0" baseline="0" noProof="0" dirty="0">
                <a:ln>
                  <a:noFill/>
                </a:ln>
                <a:solidFill>
                  <a:srgbClr val="000000"/>
                </a:solidFill>
                <a:effectLst/>
                <a:uLnTx/>
                <a:uFillTx/>
                <a:latin typeface="Bahnschrift SemiBold Condensed" panose="020B0502040204020203" pitchFamily="34" charset="0"/>
                <a:cs typeface="Cordia New" pitchFamily="34" charset="-34"/>
              </a:rPr>
              <a:t> </a:t>
            </a:r>
            <a:r>
              <a:rPr kumimoji="0" lang="en-US" sz="3600" b="0" i="0" u="none" strike="noStrike" kern="0" cap="none" spc="0" normalizeH="0" baseline="0" noProof="0" dirty="0" err="1">
                <a:ln>
                  <a:noFill/>
                </a:ln>
                <a:solidFill>
                  <a:srgbClr val="000000"/>
                </a:solidFill>
                <a:effectLst/>
                <a:uLnTx/>
                <a:uFillTx/>
                <a:latin typeface="Bahnschrift SemiBold Condensed" panose="020B0502040204020203" pitchFamily="34" charset="0"/>
                <a:cs typeface="Cordia New" pitchFamily="34" charset="-34"/>
              </a:rPr>
              <a:t>chất</a:t>
            </a:r>
            <a:r>
              <a:rPr kumimoji="0" lang="en-US" sz="3600" b="0" i="0" u="none" strike="noStrike" kern="0" cap="none" spc="0" normalizeH="0" baseline="0" noProof="0" dirty="0">
                <a:ln>
                  <a:noFill/>
                </a:ln>
                <a:solidFill>
                  <a:srgbClr val="000000"/>
                </a:solidFill>
                <a:effectLst/>
                <a:uLnTx/>
                <a:uFillTx/>
                <a:latin typeface="Bahnschrift SemiBold Condensed" panose="020B0502040204020203" pitchFamily="34" charset="0"/>
                <a:cs typeface="Cordia New" pitchFamily="34" charset="-34"/>
              </a:rPr>
              <a:t> </a:t>
            </a:r>
            <a:r>
              <a:rPr kumimoji="0" lang="en-US" sz="3600" b="0" i="0" u="none" strike="noStrike" kern="0" cap="none" spc="0" normalizeH="0" baseline="0" noProof="0" dirty="0" err="1">
                <a:ln>
                  <a:noFill/>
                </a:ln>
                <a:solidFill>
                  <a:srgbClr val="000000"/>
                </a:solidFill>
                <a:effectLst/>
                <a:uLnTx/>
                <a:uFillTx/>
                <a:latin typeface="Bahnschrift SemiBold Condensed" panose="020B0502040204020203" pitchFamily="34" charset="0"/>
                <a:cs typeface="Cordia New" pitchFamily="34" charset="-34"/>
              </a:rPr>
              <a:t>của</a:t>
            </a:r>
            <a:r>
              <a:rPr kumimoji="0" lang="en-US" sz="3600" b="0" i="0" u="none" strike="noStrike" kern="0" cap="none" spc="0" normalizeH="0" baseline="0" noProof="0" dirty="0">
                <a:ln>
                  <a:noFill/>
                </a:ln>
                <a:solidFill>
                  <a:srgbClr val="000000"/>
                </a:solidFill>
                <a:effectLst/>
                <a:uLnTx/>
                <a:uFillTx/>
                <a:latin typeface="Bahnschrift SemiBold Condensed" panose="020B0502040204020203" pitchFamily="34" charset="0"/>
                <a:cs typeface="Cordia New" pitchFamily="34" charset="-34"/>
              </a:rPr>
              <a:t> ý </a:t>
            </a:r>
            <a:r>
              <a:rPr kumimoji="0" lang="en-US" sz="3600" b="0" i="0" u="none" strike="noStrike" kern="0" cap="none" spc="0" normalizeH="0" baseline="0" noProof="0" dirty="0" err="1">
                <a:ln>
                  <a:noFill/>
                </a:ln>
                <a:solidFill>
                  <a:srgbClr val="000000"/>
                </a:solidFill>
                <a:effectLst/>
                <a:uLnTx/>
                <a:uFillTx/>
                <a:latin typeface="Bahnschrift SemiBold Condensed" panose="020B0502040204020203" pitchFamily="34" charset="0"/>
                <a:cs typeface="Cordia New" pitchFamily="34" charset="-34"/>
              </a:rPr>
              <a:t>thức</a:t>
            </a:r>
            <a:endParaRPr kumimoji="0" lang="en-US" sz="3600" b="0" i="0" u="none" strike="noStrike" kern="0" cap="none" spc="0" normalizeH="0" baseline="0" noProof="0" dirty="0">
              <a:ln>
                <a:noFill/>
              </a:ln>
              <a:solidFill>
                <a:srgbClr val="FF0000"/>
              </a:solidFill>
              <a:effectLst/>
              <a:uLnTx/>
              <a:uFillTx/>
              <a:latin typeface="Bahnschrift SemiBold Condensed" panose="020B0502040204020203" pitchFamily="34" charset="0"/>
              <a:cs typeface="Cordia New" pitchFamily="34" charset="-34"/>
            </a:endParaRPr>
          </a:p>
        </p:txBody>
      </p:sp>
    </p:spTree>
    <p:extLst>
      <p:ext uri="{BB962C8B-B14F-4D97-AF65-F5344CB8AC3E}">
        <p14:creationId xmlns:p14="http://schemas.microsoft.com/office/powerpoint/2010/main" val="3191035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Vertical)">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010D22F-8231-0C4E-5134-4035BF5964DC}"/>
              </a:ext>
            </a:extLst>
          </p:cNvPr>
          <p:cNvGrpSpPr/>
          <p:nvPr/>
        </p:nvGrpSpPr>
        <p:grpSpPr>
          <a:xfrm>
            <a:off x="1737360" y="0"/>
            <a:ext cx="9081453" cy="957104"/>
            <a:chOff x="1452880" y="4447223"/>
            <a:chExt cx="9081453" cy="957104"/>
          </a:xfrm>
        </p:grpSpPr>
        <p:sp>
          <p:nvSpPr>
            <p:cNvPr id="7" name="AutoShape 16">
              <a:extLst>
                <a:ext uri="{FF2B5EF4-FFF2-40B4-BE49-F238E27FC236}">
                  <a16:creationId xmlns:a16="http://schemas.microsoft.com/office/drawing/2014/main" id="{AB77C7CF-DA07-8DD9-80BA-906578C14A89}"/>
                </a:ext>
              </a:extLst>
            </p:cNvPr>
            <p:cNvSpPr>
              <a:spLocks noChangeArrowheads="1"/>
            </p:cNvSpPr>
            <p:nvPr/>
          </p:nvSpPr>
          <p:spPr bwMode="gray">
            <a:xfrm>
              <a:off x="2132013" y="4447223"/>
              <a:ext cx="8402320" cy="777240"/>
            </a:xfrm>
            <a:prstGeom prst="roundRect">
              <a:avLst>
                <a:gd name="adj" fmla="val 16667"/>
              </a:avLst>
            </a:prstGeom>
            <a:solidFill>
              <a:schemeClr val="folHlink"/>
            </a:solidFill>
            <a:ln w="28575" algn="ctr">
              <a:solidFill>
                <a:schemeClr val="bg1"/>
              </a:solidFill>
              <a:round/>
              <a:headEnd/>
              <a:tailEnd/>
            </a:ln>
            <a:effectLst>
              <a:outerShdw dist="71842" dir="2700000" algn="ctr" rotWithShape="0">
                <a:schemeClr val="bg2">
                  <a:alpha val="50000"/>
                </a:scheme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17">
              <a:extLst>
                <a:ext uri="{FF2B5EF4-FFF2-40B4-BE49-F238E27FC236}">
                  <a16:creationId xmlns:a16="http://schemas.microsoft.com/office/drawing/2014/main" id="{45835A0A-A340-3919-FE2A-794F5701B8B0}"/>
                </a:ext>
              </a:extLst>
            </p:cNvPr>
            <p:cNvSpPr>
              <a:spLocks noChangeArrowheads="1"/>
            </p:cNvSpPr>
            <p:nvPr/>
          </p:nvSpPr>
          <p:spPr bwMode="gray">
            <a:xfrm>
              <a:off x="1452880" y="4447223"/>
              <a:ext cx="1090146" cy="957104"/>
            </a:xfrm>
            <a:prstGeom prst="diamond">
              <a:avLst/>
            </a:prstGeom>
            <a:solidFill>
              <a:schemeClr val="folHlink"/>
            </a:solidFill>
            <a:ln w="25400" algn="ctr">
              <a:solidFill>
                <a:schemeClr val="bg1"/>
              </a:solidFill>
              <a:miter lim="800000"/>
              <a:headEnd/>
              <a:tailEnd/>
            </a:ln>
            <a:effectLst>
              <a:outerShdw dist="762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Box 18">
              <a:extLst>
                <a:ext uri="{FF2B5EF4-FFF2-40B4-BE49-F238E27FC236}">
                  <a16:creationId xmlns:a16="http://schemas.microsoft.com/office/drawing/2014/main" id="{C0E79E9B-8719-CC8A-0091-8868E44D6737}"/>
                </a:ext>
              </a:extLst>
            </p:cNvPr>
            <p:cNvSpPr txBox="1">
              <a:spLocks noChangeArrowheads="1"/>
            </p:cNvSpPr>
            <p:nvPr/>
          </p:nvSpPr>
          <p:spPr bwMode="gray">
            <a:xfrm>
              <a:off x="2665412" y="4566127"/>
              <a:ext cx="69803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Nguồn</a:t>
              </a:r>
              <a:r>
                <a:rPr kumimoji="0" lang="en-US" sz="36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 </a:t>
              </a: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gốc</a:t>
              </a:r>
              <a:r>
                <a:rPr kumimoji="0" lang="en-US" sz="36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 </a:t>
              </a: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tự</a:t>
              </a:r>
              <a:r>
                <a:rPr kumimoji="0" lang="en-US" sz="36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 </a:t>
              </a: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nhiên</a:t>
              </a:r>
              <a:r>
                <a:rPr kumimoji="0" lang="en-US" sz="36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 </a:t>
              </a: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của</a:t>
              </a:r>
              <a:r>
                <a:rPr kumimoji="0" lang="en-US" sz="36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 ý </a:t>
              </a: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thức</a:t>
              </a:r>
              <a:endParaRPr kumimoji="0" lang="en-US" sz="3600" b="0" i="0" u="none" strike="noStrike" kern="1200" cap="none" spc="0" normalizeH="0" baseline="0" noProof="0" dirty="0">
                <a:ln>
                  <a:noFill/>
                </a:ln>
                <a:solidFill>
                  <a:prstClr val="white"/>
                </a:solidFill>
                <a:effectLst/>
                <a:uLnTx/>
                <a:uFillTx/>
                <a:latin typeface="Bahnschrift SemiBold Condensed" panose="020B0502040204020203" pitchFamily="34" charset="0"/>
                <a:ea typeface="+mn-ea"/>
                <a:cs typeface="+mn-cs"/>
              </a:endParaRPr>
            </a:p>
          </p:txBody>
        </p:sp>
      </p:grpSp>
      <p:sp>
        <p:nvSpPr>
          <p:cNvPr id="10" name="Rounded Rectangle 9"/>
          <p:cNvSpPr/>
          <p:nvPr/>
        </p:nvSpPr>
        <p:spPr>
          <a:xfrm>
            <a:off x="1606549" y="2120901"/>
            <a:ext cx="9016929" cy="2925763"/>
          </a:xfrm>
          <a:prstGeom prst="roundRect">
            <a:avLst/>
          </a:prstGeom>
          <a:solidFill>
            <a:schemeClr val="accent3">
              <a:lumMod val="20000"/>
              <a:lumOff val="80000"/>
            </a:schemeClr>
          </a:soli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1" i="1" u="none" strike="noStrike" kern="0" cap="none" spc="0" normalizeH="0" baseline="0" noProof="0" dirty="0">
                <a:ln>
                  <a:noFill/>
                </a:ln>
                <a:solidFill>
                  <a:schemeClr val="accent1"/>
                </a:solidFill>
                <a:effectLst/>
                <a:uLnTx/>
                <a:uFillTx/>
                <a:latin typeface="Bahnschrift SemiBold Condensed" panose="020B0502040204020203" pitchFamily="34" charset="0"/>
                <a:cs typeface="Cordia New" pitchFamily="34" charset="-34"/>
              </a:rPr>
              <a:t>So </a:t>
            </a:r>
            <a:r>
              <a:rPr kumimoji="0" lang="en-US" sz="3600" b="1" i="1" u="none" strike="noStrike" kern="0" cap="none" spc="0" normalizeH="0" baseline="0" noProof="0" dirty="0" err="1">
                <a:ln>
                  <a:noFill/>
                </a:ln>
                <a:solidFill>
                  <a:schemeClr val="accent1"/>
                </a:solidFill>
                <a:effectLst/>
                <a:uLnTx/>
                <a:uFillTx/>
                <a:latin typeface="Bahnschrift SemiBold Condensed" panose="020B0502040204020203" pitchFamily="34" charset="0"/>
                <a:cs typeface="Cordia New" pitchFamily="34" charset="-34"/>
              </a:rPr>
              <a:t>sánh</a:t>
            </a:r>
            <a:r>
              <a:rPr kumimoji="0" lang="en-US" sz="3600" b="1" i="1" u="none" strike="noStrike" kern="0" cap="none" spc="0" normalizeH="0" baseline="0" noProof="0" dirty="0">
                <a:ln>
                  <a:noFill/>
                </a:ln>
                <a:solidFill>
                  <a:schemeClr val="accent1"/>
                </a:solidFill>
                <a:effectLst/>
                <a:uLnTx/>
                <a:uFillTx/>
                <a:latin typeface="Bahnschrift SemiBold Condensed" panose="020B0502040204020203" pitchFamily="34" charset="0"/>
                <a:cs typeface="Cordia New" pitchFamily="34" charset="-34"/>
              </a:rPr>
              <a:t> </a:t>
            </a:r>
            <a:r>
              <a:rPr kumimoji="0" lang="en-US" sz="3600" b="1" i="1" u="none" strike="noStrike" kern="0" cap="none" spc="0" normalizeH="0" baseline="0" noProof="0" dirty="0" err="1">
                <a:ln>
                  <a:noFill/>
                </a:ln>
                <a:solidFill>
                  <a:schemeClr val="accent1"/>
                </a:solidFill>
                <a:effectLst/>
                <a:uLnTx/>
                <a:uFillTx/>
                <a:latin typeface="Bahnschrift SemiBold Condensed" panose="020B0502040204020203" pitchFamily="34" charset="0"/>
                <a:cs typeface="Cordia New" pitchFamily="34" charset="-34"/>
              </a:rPr>
              <a:t>bộ</a:t>
            </a:r>
            <a:r>
              <a:rPr kumimoji="0" lang="en-US" sz="3600" b="1" i="1" u="none" strike="noStrike" kern="0" cap="none" spc="0" normalizeH="0" baseline="0" noProof="0" dirty="0">
                <a:ln>
                  <a:noFill/>
                </a:ln>
                <a:solidFill>
                  <a:schemeClr val="accent1"/>
                </a:solidFill>
                <a:effectLst/>
                <a:uLnTx/>
                <a:uFillTx/>
                <a:latin typeface="Bahnschrift SemiBold Condensed" panose="020B0502040204020203" pitchFamily="34" charset="0"/>
                <a:cs typeface="Cordia New" pitchFamily="34" charset="-34"/>
              </a:rPr>
              <a:t> </a:t>
            </a:r>
            <a:r>
              <a:rPr kumimoji="0" lang="en-US" sz="3600" b="1" i="1" u="none" strike="noStrike" kern="0" cap="none" spc="0" normalizeH="0" baseline="0" noProof="0" dirty="0" err="1">
                <a:ln>
                  <a:noFill/>
                </a:ln>
                <a:solidFill>
                  <a:schemeClr val="accent1"/>
                </a:solidFill>
                <a:effectLst/>
                <a:uLnTx/>
                <a:uFillTx/>
                <a:latin typeface="Bahnschrift SemiBold Condensed" panose="020B0502040204020203" pitchFamily="34" charset="0"/>
                <a:cs typeface="Cordia New" pitchFamily="34" charset="-34"/>
              </a:rPr>
              <a:t>não</a:t>
            </a:r>
            <a:r>
              <a:rPr kumimoji="0" lang="en-US" sz="3600" b="1" i="1" u="none" strike="noStrike" kern="0" cap="none" spc="0" normalizeH="0" baseline="0" noProof="0" dirty="0">
                <a:ln>
                  <a:noFill/>
                </a:ln>
                <a:solidFill>
                  <a:schemeClr val="accent1"/>
                </a:solidFill>
                <a:effectLst/>
                <a:uLnTx/>
                <a:uFillTx/>
                <a:latin typeface="Bahnschrift SemiBold Condensed" panose="020B0502040204020203" pitchFamily="34" charset="0"/>
                <a:cs typeface="Cordia New" pitchFamily="34" charset="-34"/>
              </a:rPr>
              <a:t> </a:t>
            </a:r>
            <a:r>
              <a:rPr kumimoji="0" lang="en-US" sz="3600" b="1" i="1" u="none" strike="noStrike" kern="0" cap="none" spc="0" normalizeH="0" baseline="0" noProof="0" dirty="0" err="1">
                <a:ln>
                  <a:noFill/>
                </a:ln>
                <a:solidFill>
                  <a:schemeClr val="accent1"/>
                </a:solidFill>
                <a:effectLst/>
                <a:uLnTx/>
                <a:uFillTx/>
                <a:latin typeface="Bahnschrift SemiBold Condensed" panose="020B0502040204020203" pitchFamily="34" charset="0"/>
                <a:cs typeface="Cordia New" pitchFamily="34" charset="-34"/>
              </a:rPr>
              <a:t>của</a:t>
            </a:r>
            <a:r>
              <a:rPr kumimoji="0" lang="en-US" sz="3600" b="1" i="1" u="none" strike="noStrike" kern="0" cap="none" spc="0" normalizeH="0" baseline="0" noProof="0" dirty="0">
                <a:ln>
                  <a:noFill/>
                </a:ln>
                <a:solidFill>
                  <a:schemeClr val="accent1"/>
                </a:solidFill>
                <a:effectLst/>
                <a:uLnTx/>
                <a:uFillTx/>
                <a:latin typeface="Bahnschrift SemiBold Condensed" panose="020B0502040204020203" pitchFamily="34" charset="0"/>
                <a:cs typeface="Cordia New" pitchFamily="34" charset="-34"/>
              </a:rPr>
              <a:t> </a:t>
            </a:r>
            <a:r>
              <a:rPr kumimoji="0" lang="en-US" sz="3600" b="1" i="1" u="none" strike="noStrike" kern="0" cap="none" spc="0" normalizeH="0" baseline="0" noProof="0" dirty="0">
                <a:ln>
                  <a:noFill/>
                </a:ln>
                <a:solidFill>
                  <a:srgbClr val="FF0000"/>
                </a:solidFill>
                <a:effectLst/>
                <a:uLnTx/>
                <a:uFillTx/>
                <a:latin typeface="Bahnschrift SemiBold Condensed" panose="020B0502040204020203" pitchFamily="34" charset="0"/>
                <a:cs typeface="Cordia New" pitchFamily="34" charset="-34"/>
              </a:rPr>
              <a:t>con </a:t>
            </a:r>
            <a:r>
              <a:rPr kumimoji="0" lang="en-US" sz="3600" b="1" i="1" u="none" strike="noStrike" kern="0" cap="none" spc="0" normalizeH="0" baseline="0" noProof="0" dirty="0" err="1">
                <a:ln>
                  <a:noFill/>
                </a:ln>
                <a:solidFill>
                  <a:srgbClr val="FF0000"/>
                </a:solidFill>
                <a:effectLst/>
                <a:uLnTx/>
                <a:uFillTx/>
                <a:latin typeface="Bahnschrift SemiBold Condensed" panose="020B0502040204020203" pitchFamily="34" charset="0"/>
                <a:cs typeface="Cordia New" pitchFamily="34" charset="-34"/>
              </a:rPr>
              <a:t>người</a:t>
            </a:r>
            <a:r>
              <a:rPr kumimoji="0" lang="en-US" sz="3600" b="1" i="1" u="none" strike="noStrike" kern="0" cap="none" spc="0" normalizeH="0" baseline="0" noProof="0" dirty="0">
                <a:ln>
                  <a:noFill/>
                </a:ln>
                <a:solidFill>
                  <a:srgbClr val="FF0000"/>
                </a:solidFill>
                <a:effectLst/>
                <a:uLnTx/>
                <a:uFillTx/>
                <a:latin typeface="Bahnschrift SemiBold Condensed" panose="020B0502040204020203" pitchFamily="34" charset="0"/>
                <a:cs typeface="Cordia New" pitchFamily="34" charset="-34"/>
              </a:rPr>
              <a:t> </a:t>
            </a:r>
            <a:r>
              <a:rPr kumimoji="0" lang="en-US" sz="3600" b="1" i="1" u="none" strike="noStrike" kern="0" cap="none" spc="0" normalizeH="0" baseline="0" noProof="0" dirty="0" err="1">
                <a:ln>
                  <a:noFill/>
                </a:ln>
                <a:solidFill>
                  <a:schemeClr val="accent1"/>
                </a:solidFill>
                <a:effectLst/>
                <a:uLnTx/>
                <a:uFillTx/>
                <a:latin typeface="Bahnschrift SemiBold Condensed" panose="020B0502040204020203" pitchFamily="34" charset="0"/>
                <a:cs typeface="Cordia New" pitchFamily="34" charset="-34"/>
              </a:rPr>
              <a:t>có</a:t>
            </a:r>
            <a:r>
              <a:rPr kumimoji="0" lang="en-US" sz="3600" b="1" i="1" u="none" strike="noStrike" kern="0" cap="none" spc="0" normalizeH="0" baseline="0" noProof="0" dirty="0">
                <a:ln>
                  <a:noFill/>
                </a:ln>
                <a:solidFill>
                  <a:schemeClr val="accent1"/>
                </a:solidFill>
                <a:effectLst/>
                <a:uLnTx/>
                <a:uFillTx/>
                <a:latin typeface="Bahnschrift SemiBold Condensed" panose="020B0502040204020203" pitchFamily="34" charset="0"/>
                <a:cs typeface="Cordia New" pitchFamily="34" charset="-34"/>
              </a:rPr>
              <a:t> </a:t>
            </a:r>
            <a:r>
              <a:rPr kumimoji="0" lang="en-US" sz="3600" b="1" i="1" u="none" strike="noStrike" kern="0" cap="none" spc="0" normalizeH="0" baseline="0" noProof="0" dirty="0" err="1">
                <a:ln>
                  <a:noFill/>
                </a:ln>
                <a:solidFill>
                  <a:schemeClr val="accent1"/>
                </a:solidFill>
                <a:effectLst/>
                <a:uLnTx/>
                <a:uFillTx/>
                <a:latin typeface="Bahnschrift SemiBold Condensed" panose="020B0502040204020203" pitchFamily="34" charset="0"/>
                <a:cs typeface="Cordia New" pitchFamily="34" charset="-34"/>
              </a:rPr>
              <a:t>đặc</a:t>
            </a:r>
            <a:r>
              <a:rPr kumimoji="0" lang="en-US" sz="3600" b="1" i="1" u="none" strike="noStrike" kern="0" cap="none" spc="0" normalizeH="0" baseline="0" noProof="0" dirty="0">
                <a:ln>
                  <a:noFill/>
                </a:ln>
                <a:solidFill>
                  <a:schemeClr val="accent1"/>
                </a:solidFill>
                <a:effectLst/>
                <a:uLnTx/>
                <a:uFillTx/>
                <a:latin typeface="Bahnschrift SemiBold Condensed" panose="020B0502040204020203" pitchFamily="34" charset="0"/>
                <a:cs typeface="Cordia New" pitchFamily="34" charset="-34"/>
              </a:rPr>
              <a:t> </a:t>
            </a:r>
            <a:r>
              <a:rPr kumimoji="0" lang="en-US" sz="3600" b="1" i="1" u="none" strike="noStrike" kern="0" cap="none" spc="0" normalizeH="0" baseline="0" noProof="0" dirty="0" err="1">
                <a:ln>
                  <a:noFill/>
                </a:ln>
                <a:solidFill>
                  <a:schemeClr val="accent1"/>
                </a:solidFill>
                <a:effectLst/>
                <a:uLnTx/>
                <a:uFillTx/>
                <a:latin typeface="Bahnschrift SemiBold Condensed" panose="020B0502040204020203" pitchFamily="34" charset="0"/>
                <a:cs typeface="Cordia New" pitchFamily="34" charset="-34"/>
              </a:rPr>
              <a:t>điểm</a:t>
            </a:r>
            <a:r>
              <a:rPr kumimoji="0" lang="en-US" sz="3600" b="1" i="1" u="none" strike="noStrike" kern="0" cap="none" spc="0" normalizeH="0" baseline="0" noProof="0" dirty="0">
                <a:ln>
                  <a:noFill/>
                </a:ln>
                <a:solidFill>
                  <a:schemeClr val="accent1"/>
                </a:solidFill>
                <a:effectLst/>
                <a:uLnTx/>
                <a:uFillTx/>
                <a:latin typeface="Bahnschrift SemiBold Condensed" panose="020B0502040204020203" pitchFamily="34" charset="0"/>
                <a:cs typeface="Cordia New" pitchFamily="34" charset="-34"/>
              </a:rPr>
              <a:t> </a:t>
            </a:r>
            <a:r>
              <a:rPr kumimoji="0" lang="en-US" sz="3600" b="1" i="1" u="none" strike="noStrike" kern="0" cap="none" spc="0" normalizeH="0" baseline="0" noProof="0" dirty="0" err="1">
                <a:ln>
                  <a:noFill/>
                </a:ln>
                <a:solidFill>
                  <a:srgbClr val="FF0000"/>
                </a:solidFill>
                <a:effectLst/>
                <a:uLnTx/>
                <a:uFillTx/>
                <a:latin typeface="Bahnschrift SemiBold Condensed" panose="020B0502040204020203" pitchFamily="34" charset="0"/>
                <a:cs typeface="Cordia New" pitchFamily="34" charset="-34"/>
              </a:rPr>
              <a:t>ưu</a:t>
            </a:r>
            <a:r>
              <a:rPr kumimoji="0" lang="en-US" sz="3600" b="1" i="1" u="none" strike="noStrike" kern="0" cap="none" spc="0" normalizeH="0" baseline="0" noProof="0" dirty="0">
                <a:ln>
                  <a:noFill/>
                </a:ln>
                <a:solidFill>
                  <a:srgbClr val="FF0000"/>
                </a:solidFill>
                <a:effectLst/>
                <a:uLnTx/>
                <a:uFillTx/>
                <a:latin typeface="Bahnschrift SemiBold Condensed" panose="020B0502040204020203" pitchFamily="34" charset="0"/>
                <a:cs typeface="Cordia New" pitchFamily="34" charset="-34"/>
              </a:rPr>
              <a:t> </a:t>
            </a:r>
            <a:r>
              <a:rPr kumimoji="0" lang="en-US" sz="3600" b="1" i="1" u="none" strike="noStrike" kern="0" cap="none" spc="0" normalizeH="0" baseline="0" noProof="0" dirty="0" err="1">
                <a:ln>
                  <a:noFill/>
                </a:ln>
                <a:solidFill>
                  <a:srgbClr val="FF0000"/>
                </a:solidFill>
                <a:effectLst/>
                <a:uLnTx/>
                <a:uFillTx/>
                <a:latin typeface="Bahnschrift SemiBold Condensed" panose="020B0502040204020203" pitchFamily="34" charset="0"/>
                <a:cs typeface="Cordia New" pitchFamily="34" charset="-34"/>
              </a:rPr>
              <a:t>thế</a:t>
            </a:r>
            <a:r>
              <a:rPr kumimoji="0" lang="en-US" sz="3600" b="1" i="1" u="none" strike="noStrike" kern="0" cap="none" spc="0" normalizeH="0" baseline="0" noProof="0" dirty="0">
                <a:ln>
                  <a:noFill/>
                </a:ln>
                <a:solidFill>
                  <a:srgbClr val="FF0000"/>
                </a:solidFill>
                <a:effectLst/>
                <a:uLnTx/>
                <a:uFillTx/>
                <a:latin typeface="Bahnschrift SemiBold Condensed" panose="020B0502040204020203" pitchFamily="34" charset="0"/>
                <a:cs typeface="Cordia New" pitchFamily="34" charset="-34"/>
              </a:rPr>
              <a:t> </a:t>
            </a:r>
            <a:r>
              <a:rPr kumimoji="0" lang="en-US" sz="3600" b="1" i="1" u="none" strike="noStrike" kern="0" cap="none" spc="0" normalizeH="0" baseline="0" noProof="0" dirty="0" err="1">
                <a:ln>
                  <a:noFill/>
                </a:ln>
                <a:solidFill>
                  <a:schemeClr val="accent1"/>
                </a:solidFill>
                <a:effectLst/>
                <a:uLnTx/>
                <a:uFillTx/>
                <a:latin typeface="Bahnschrift SemiBold Condensed" panose="020B0502040204020203" pitchFamily="34" charset="0"/>
                <a:cs typeface="Cordia New" pitchFamily="34" charset="-34"/>
              </a:rPr>
              <a:t>gì</a:t>
            </a:r>
            <a:r>
              <a:rPr kumimoji="0" lang="en-US" sz="3600" b="1" i="1" u="none" strike="noStrike" kern="0" cap="none" spc="0" normalizeH="0" baseline="0" noProof="0" dirty="0">
                <a:ln>
                  <a:noFill/>
                </a:ln>
                <a:solidFill>
                  <a:schemeClr val="accent1"/>
                </a:solidFill>
                <a:effectLst/>
                <a:uLnTx/>
                <a:uFillTx/>
                <a:latin typeface="Bahnschrift SemiBold Condensed" panose="020B0502040204020203" pitchFamily="34" charset="0"/>
                <a:cs typeface="Cordia New" pitchFamily="34" charset="-34"/>
              </a:rPr>
              <a:t> </a:t>
            </a:r>
            <a:r>
              <a:rPr kumimoji="0" lang="en-US" sz="3600" b="1" i="1" u="none" strike="noStrike" kern="0" cap="none" spc="0" normalizeH="0" baseline="0" noProof="0" dirty="0" err="1">
                <a:ln>
                  <a:noFill/>
                </a:ln>
                <a:solidFill>
                  <a:schemeClr val="accent1"/>
                </a:solidFill>
                <a:effectLst/>
                <a:uLnTx/>
                <a:uFillTx/>
                <a:latin typeface="Bahnschrift SemiBold Condensed" panose="020B0502040204020203" pitchFamily="34" charset="0"/>
                <a:cs typeface="Cordia New" pitchFamily="34" charset="-34"/>
              </a:rPr>
              <a:t>hơn</a:t>
            </a:r>
            <a:r>
              <a:rPr kumimoji="0" lang="en-US" sz="3600" b="1" i="1" u="none" strike="noStrike" kern="0" cap="none" spc="0" normalizeH="0" baseline="0" noProof="0" dirty="0">
                <a:ln>
                  <a:noFill/>
                </a:ln>
                <a:solidFill>
                  <a:schemeClr val="accent1"/>
                </a:solidFill>
                <a:effectLst/>
                <a:uLnTx/>
                <a:uFillTx/>
                <a:latin typeface="Bahnschrift SemiBold Condensed" panose="020B0502040204020203" pitchFamily="34" charset="0"/>
                <a:cs typeface="Cordia New" pitchFamily="34" charset="-34"/>
              </a:rPr>
              <a:t> so </a:t>
            </a:r>
            <a:r>
              <a:rPr kumimoji="0" lang="en-US" sz="3600" b="1" i="1" u="none" strike="noStrike" kern="0" cap="none" spc="0" normalizeH="0" baseline="0" noProof="0" dirty="0" err="1">
                <a:ln>
                  <a:noFill/>
                </a:ln>
                <a:solidFill>
                  <a:schemeClr val="accent1"/>
                </a:solidFill>
                <a:effectLst/>
                <a:uLnTx/>
                <a:uFillTx/>
                <a:latin typeface="Bahnschrift SemiBold Condensed" panose="020B0502040204020203" pitchFamily="34" charset="0"/>
                <a:cs typeface="Cordia New" pitchFamily="34" charset="-34"/>
              </a:rPr>
              <a:t>với</a:t>
            </a:r>
            <a:r>
              <a:rPr kumimoji="0" lang="en-US" sz="3600" b="1" i="1" u="none" strike="noStrike" kern="0" cap="none" spc="0" normalizeH="0" baseline="0" noProof="0" dirty="0">
                <a:ln>
                  <a:noFill/>
                </a:ln>
                <a:solidFill>
                  <a:schemeClr val="accent1"/>
                </a:solidFill>
                <a:effectLst/>
                <a:uLnTx/>
                <a:uFillTx/>
                <a:latin typeface="Bahnschrift SemiBold Condensed" panose="020B0502040204020203" pitchFamily="34" charset="0"/>
                <a:cs typeface="Cordia New" pitchFamily="34" charset="-34"/>
              </a:rPr>
              <a:t> </a:t>
            </a:r>
            <a:r>
              <a:rPr kumimoji="0" lang="en-US" sz="3600" b="1" i="1" u="none" strike="noStrike" kern="0" cap="none" spc="0" normalizeH="0" baseline="0" noProof="0" dirty="0" err="1">
                <a:ln>
                  <a:noFill/>
                </a:ln>
                <a:solidFill>
                  <a:schemeClr val="accent1"/>
                </a:solidFill>
                <a:effectLst/>
                <a:uLnTx/>
                <a:uFillTx/>
                <a:latin typeface="Bahnschrift SemiBold Condensed" panose="020B0502040204020203" pitchFamily="34" charset="0"/>
                <a:cs typeface="Cordia New" pitchFamily="34" charset="-34"/>
              </a:rPr>
              <a:t>hơn</a:t>
            </a:r>
            <a:r>
              <a:rPr kumimoji="0" lang="en-US" sz="3600" b="1" i="1" u="none" strike="noStrike" kern="0" cap="none" spc="0" normalizeH="0" baseline="0" noProof="0" dirty="0">
                <a:ln>
                  <a:noFill/>
                </a:ln>
                <a:solidFill>
                  <a:schemeClr val="accent1"/>
                </a:solidFill>
                <a:effectLst/>
                <a:uLnTx/>
                <a:uFillTx/>
                <a:latin typeface="Bahnschrift SemiBold Condensed" panose="020B0502040204020203" pitchFamily="34" charset="0"/>
                <a:cs typeface="Cordia New" pitchFamily="34" charset="-34"/>
              </a:rPr>
              <a:t> </a:t>
            </a:r>
            <a:r>
              <a:rPr kumimoji="0" lang="en-US" sz="3600" b="1" i="1" u="none" strike="noStrike" kern="0" cap="none" spc="0" normalizeH="0" baseline="0" noProof="0" dirty="0" err="1">
                <a:ln>
                  <a:noFill/>
                </a:ln>
                <a:solidFill>
                  <a:schemeClr val="accent1"/>
                </a:solidFill>
                <a:effectLst/>
                <a:uLnTx/>
                <a:uFillTx/>
                <a:latin typeface="Bahnschrift SemiBold Condensed" panose="020B0502040204020203" pitchFamily="34" charset="0"/>
                <a:cs typeface="Cordia New" pitchFamily="34" charset="-34"/>
              </a:rPr>
              <a:t>bộ</a:t>
            </a:r>
            <a:r>
              <a:rPr kumimoji="0" lang="en-US" sz="3600" b="1" i="1" u="none" strike="noStrike" kern="0" cap="none" spc="0" normalizeH="0" baseline="0" noProof="0" dirty="0">
                <a:ln>
                  <a:noFill/>
                </a:ln>
                <a:solidFill>
                  <a:schemeClr val="accent1"/>
                </a:solidFill>
                <a:effectLst/>
                <a:uLnTx/>
                <a:uFillTx/>
                <a:latin typeface="Bahnschrift SemiBold Condensed" panose="020B0502040204020203" pitchFamily="34" charset="0"/>
                <a:cs typeface="Cordia New" pitchFamily="34" charset="-34"/>
              </a:rPr>
              <a:t> </a:t>
            </a:r>
            <a:r>
              <a:rPr kumimoji="0" lang="en-US" sz="3600" b="1" i="1" u="none" strike="noStrike" kern="0" cap="none" spc="0" normalizeH="0" baseline="0" noProof="0" dirty="0" err="1">
                <a:ln>
                  <a:noFill/>
                </a:ln>
                <a:solidFill>
                  <a:schemeClr val="accent1"/>
                </a:solidFill>
                <a:effectLst/>
                <a:uLnTx/>
                <a:uFillTx/>
                <a:latin typeface="Bahnschrift SemiBold Condensed" panose="020B0502040204020203" pitchFamily="34" charset="0"/>
                <a:cs typeface="Cordia New" pitchFamily="34" charset="-34"/>
              </a:rPr>
              <a:t>não</a:t>
            </a:r>
            <a:r>
              <a:rPr kumimoji="0" lang="en-US" sz="3600" b="1" i="1" u="none" strike="noStrike" kern="0" cap="none" spc="0" normalizeH="0" baseline="0" noProof="0" dirty="0">
                <a:ln>
                  <a:noFill/>
                </a:ln>
                <a:solidFill>
                  <a:schemeClr val="accent1"/>
                </a:solidFill>
                <a:effectLst/>
                <a:uLnTx/>
                <a:uFillTx/>
                <a:latin typeface="Bahnschrift SemiBold Condensed" panose="020B0502040204020203" pitchFamily="34" charset="0"/>
                <a:cs typeface="Cordia New" pitchFamily="34" charset="-34"/>
              </a:rPr>
              <a:t> </a:t>
            </a:r>
            <a:r>
              <a:rPr kumimoji="0" lang="en-US" sz="3600" b="1" i="1" u="none" strike="noStrike" kern="0" cap="none" spc="0" normalizeH="0" baseline="0" noProof="0" dirty="0" err="1">
                <a:ln>
                  <a:noFill/>
                </a:ln>
                <a:solidFill>
                  <a:schemeClr val="accent1"/>
                </a:solidFill>
                <a:effectLst/>
                <a:uLnTx/>
                <a:uFillTx/>
                <a:latin typeface="Bahnschrift SemiBold Condensed" panose="020B0502040204020203" pitchFamily="34" charset="0"/>
                <a:cs typeface="Cordia New" pitchFamily="34" charset="-34"/>
              </a:rPr>
              <a:t>các</a:t>
            </a:r>
            <a:r>
              <a:rPr kumimoji="0" lang="en-US" sz="3600" b="1" i="1" u="none" strike="noStrike" kern="0" cap="none" spc="0" normalizeH="0" baseline="0" noProof="0" dirty="0">
                <a:ln>
                  <a:noFill/>
                </a:ln>
                <a:solidFill>
                  <a:schemeClr val="accent1"/>
                </a:solidFill>
                <a:effectLst/>
                <a:uLnTx/>
                <a:uFillTx/>
                <a:latin typeface="Bahnschrift SemiBold Condensed" panose="020B0502040204020203" pitchFamily="34" charset="0"/>
                <a:cs typeface="Cordia New" pitchFamily="34" charset="-34"/>
              </a:rPr>
              <a:t> </a:t>
            </a:r>
            <a:r>
              <a:rPr kumimoji="0" lang="en-US" sz="3600" b="1" i="1" u="none" strike="noStrike" kern="0" cap="none" spc="0" normalizeH="0" baseline="0" noProof="0" dirty="0" err="1">
                <a:ln>
                  <a:noFill/>
                </a:ln>
                <a:solidFill>
                  <a:schemeClr val="accent1"/>
                </a:solidFill>
                <a:effectLst/>
                <a:uLnTx/>
                <a:uFillTx/>
                <a:latin typeface="Bahnschrift SemiBold Condensed" panose="020B0502040204020203" pitchFamily="34" charset="0"/>
                <a:cs typeface="Cordia New" pitchFamily="34" charset="-34"/>
              </a:rPr>
              <a:t>loài</a:t>
            </a:r>
            <a:r>
              <a:rPr kumimoji="0" lang="en-US" sz="3600" b="1" i="1" u="none" strike="noStrike" kern="0" cap="none" spc="0" normalizeH="0" baseline="0" noProof="0" dirty="0">
                <a:ln>
                  <a:noFill/>
                </a:ln>
                <a:solidFill>
                  <a:schemeClr val="accent1"/>
                </a:solidFill>
                <a:effectLst/>
                <a:uLnTx/>
                <a:uFillTx/>
                <a:latin typeface="Bahnschrift SemiBold Condensed" panose="020B0502040204020203" pitchFamily="34" charset="0"/>
                <a:cs typeface="Cordia New" pitchFamily="34" charset="-34"/>
              </a:rPr>
              <a:t> </a:t>
            </a:r>
            <a:r>
              <a:rPr kumimoji="0" lang="en-US" sz="3600" b="1" i="1" u="none" strike="noStrike" kern="0" cap="none" spc="0" normalizeH="0" baseline="0" noProof="0" dirty="0" err="1">
                <a:ln>
                  <a:noFill/>
                </a:ln>
                <a:solidFill>
                  <a:schemeClr val="accent1"/>
                </a:solidFill>
                <a:effectLst/>
                <a:uLnTx/>
                <a:uFillTx/>
                <a:latin typeface="Bahnschrift SemiBold Condensed" panose="020B0502040204020203" pitchFamily="34" charset="0"/>
                <a:cs typeface="Cordia New" pitchFamily="34" charset="-34"/>
              </a:rPr>
              <a:t>động</a:t>
            </a:r>
            <a:r>
              <a:rPr kumimoji="0" lang="en-US" sz="3600" b="1" i="1" u="none" strike="noStrike" kern="0" cap="none" spc="0" normalizeH="0" baseline="0" noProof="0" dirty="0">
                <a:ln>
                  <a:noFill/>
                </a:ln>
                <a:solidFill>
                  <a:schemeClr val="accent1"/>
                </a:solidFill>
                <a:effectLst/>
                <a:uLnTx/>
                <a:uFillTx/>
                <a:latin typeface="Bahnschrift SemiBold Condensed" panose="020B0502040204020203" pitchFamily="34" charset="0"/>
                <a:cs typeface="Cordia New" pitchFamily="34" charset="-34"/>
              </a:rPr>
              <a:t> </a:t>
            </a:r>
            <a:r>
              <a:rPr kumimoji="0" lang="en-US" sz="3600" b="1" i="1" u="none" strike="noStrike" kern="0" cap="none" spc="0" normalizeH="0" baseline="0" noProof="0" dirty="0" err="1">
                <a:ln>
                  <a:noFill/>
                </a:ln>
                <a:solidFill>
                  <a:schemeClr val="accent1"/>
                </a:solidFill>
                <a:effectLst/>
                <a:uLnTx/>
                <a:uFillTx/>
                <a:latin typeface="Bahnschrift SemiBold Condensed" panose="020B0502040204020203" pitchFamily="34" charset="0"/>
                <a:cs typeface="Cordia New" pitchFamily="34" charset="-34"/>
              </a:rPr>
              <a:t>vật</a:t>
            </a:r>
            <a:r>
              <a:rPr kumimoji="0" lang="en-US" sz="3600" b="1" i="1" u="none" strike="noStrike" kern="0" cap="none" spc="0" normalizeH="0" baseline="0" noProof="0" dirty="0">
                <a:ln>
                  <a:noFill/>
                </a:ln>
                <a:solidFill>
                  <a:schemeClr val="accent1"/>
                </a:solidFill>
                <a:effectLst/>
                <a:uLnTx/>
                <a:uFillTx/>
                <a:latin typeface="Bahnschrift SemiBold Condensed" panose="020B0502040204020203" pitchFamily="34" charset="0"/>
                <a:cs typeface="Cordia New" pitchFamily="34" charset="-34"/>
              </a:rPr>
              <a:t> </a:t>
            </a:r>
            <a:r>
              <a:rPr kumimoji="0" lang="en-US" sz="3600" b="1" i="1" u="none" strike="noStrike" kern="0" cap="none" spc="0" normalizeH="0" baseline="0" noProof="0" dirty="0" err="1">
                <a:ln>
                  <a:noFill/>
                </a:ln>
                <a:solidFill>
                  <a:schemeClr val="accent1"/>
                </a:solidFill>
                <a:effectLst/>
                <a:uLnTx/>
                <a:uFillTx/>
                <a:latin typeface="Bahnschrift SemiBold Condensed" panose="020B0502040204020203" pitchFamily="34" charset="0"/>
                <a:cs typeface="Cordia New" pitchFamily="34" charset="-34"/>
              </a:rPr>
              <a:t>khác</a:t>
            </a:r>
            <a:r>
              <a:rPr kumimoji="0" lang="en-US" sz="3600" b="1" i="1" u="none" strike="noStrike" kern="0" cap="none" spc="0" normalizeH="0" baseline="0" noProof="0" dirty="0">
                <a:ln>
                  <a:noFill/>
                </a:ln>
                <a:solidFill>
                  <a:schemeClr val="accent1"/>
                </a:solidFill>
                <a:effectLst/>
                <a:uLnTx/>
                <a:uFillTx/>
                <a:latin typeface="Bahnschrift SemiBold Condensed" panose="020B0502040204020203" pitchFamily="34" charset="0"/>
                <a:cs typeface="Cordia New" pitchFamily="34" charset="-34"/>
              </a:rPr>
              <a:t>?</a:t>
            </a:r>
          </a:p>
        </p:txBody>
      </p:sp>
    </p:spTree>
    <p:extLst>
      <p:ext uri="{BB962C8B-B14F-4D97-AF65-F5344CB8AC3E}">
        <p14:creationId xmlns:p14="http://schemas.microsoft.com/office/powerpoint/2010/main" val="1150796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010D22F-8231-0C4E-5134-4035BF5964DC}"/>
              </a:ext>
            </a:extLst>
          </p:cNvPr>
          <p:cNvGrpSpPr/>
          <p:nvPr/>
        </p:nvGrpSpPr>
        <p:grpSpPr>
          <a:xfrm>
            <a:off x="1737360" y="0"/>
            <a:ext cx="9081453" cy="957104"/>
            <a:chOff x="1452880" y="4447223"/>
            <a:chExt cx="9081453" cy="957104"/>
          </a:xfrm>
        </p:grpSpPr>
        <p:sp>
          <p:nvSpPr>
            <p:cNvPr id="7" name="AutoShape 16">
              <a:extLst>
                <a:ext uri="{FF2B5EF4-FFF2-40B4-BE49-F238E27FC236}">
                  <a16:creationId xmlns:a16="http://schemas.microsoft.com/office/drawing/2014/main" id="{AB77C7CF-DA07-8DD9-80BA-906578C14A89}"/>
                </a:ext>
              </a:extLst>
            </p:cNvPr>
            <p:cNvSpPr>
              <a:spLocks noChangeArrowheads="1"/>
            </p:cNvSpPr>
            <p:nvPr/>
          </p:nvSpPr>
          <p:spPr bwMode="gray">
            <a:xfrm>
              <a:off x="2132013" y="4447223"/>
              <a:ext cx="8402320" cy="777240"/>
            </a:xfrm>
            <a:prstGeom prst="roundRect">
              <a:avLst>
                <a:gd name="adj" fmla="val 16667"/>
              </a:avLst>
            </a:prstGeom>
            <a:solidFill>
              <a:schemeClr val="folHlink"/>
            </a:solidFill>
            <a:ln w="28575" algn="ctr">
              <a:solidFill>
                <a:schemeClr val="bg1"/>
              </a:solidFill>
              <a:round/>
              <a:headEnd/>
              <a:tailEnd/>
            </a:ln>
            <a:effectLst>
              <a:outerShdw dist="71842" dir="2700000" algn="ctr" rotWithShape="0">
                <a:schemeClr val="bg2">
                  <a:alpha val="50000"/>
                </a:scheme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17">
              <a:extLst>
                <a:ext uri="{FF2B5EF4-FFF2-40B4-BE49-F238E27FC236}">
                  <a16:creationId xmlns:a16="http://schemas.microsoft.com/office/drawing/2014/main" id="{45835A0A-A340-3919-FE2A-794F5701B8B0}"/>
                </a:ext>
              </a:extLst>
            </p:cNvPr>
            <p:cNvSpPr>
              <a:spLocks noChangeArrowheads="1"/>
            </p:cNvSpPr>
            <p:nvPr/>
          </p:nvSpPr>
          <p:spPr bwMode="gray">
            <a:xfrm>
              <a:off x="1452880" y="4447223"/>
              <a:ext cx="1090146" cy="957104"/>
            </a:xfrm>
            <a:prstGeom prst="diamond">
              <a:avLst/>
            </a:prstGeom>
            <a:solidFill>
              <a:schemeClr val="folHlink"/>
            </a:solidFill>
            <a:ln w="25400" algn="ctr">
              <a:solidFill>
                <a:schemeClr val="bg1"/>
              </a:solidFill>
              <a:miter lim="800000"/>
              <a:headEnd/>
              <a:tailEnd/>
            </a:ln>
            <a:effectLst>
              <a:outerShdw dist="762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Box 18">
              <a:extLst>
                <a:ext uri="{FF2B5EF4-FFF2-40B4-BE49-F238E27FC236}">
                  <a16:creationId xmlns:a16="http://schemas.microsoft.com/office/drawing/2014/main" id="{C0E79E9B-8719-CC8A-0091-8868E44D6737}"/>
                </a:ext>
              </a:extLst>
            </p:cNvPr>
            <p:cNvSpPr txBox="1">
              <a:spLocks noChangeArrowheads="1"/>
            </p:cNvSpPr>
            <p:nvPr/>
          </p:nvSpPr>
          <p:spPr bwMode="gray">
            <a:xfrm>
              <a:off x="2665412" y="4566127"/>
              <a:ext cx="69803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Nguồn</a:t>
              </a:r>
              <a:r>
                <a:rPr kumimoji="0" lang="en-US" sz="36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 </a:t>
              </a: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gốc</a:t>
              </a:r>
              <a:r>
                <a:rPr kumimoji="0" lang="en-US" sz="36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 </a:t>
              </a: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tự</a:t>
              </a:r>
              <a:r>
                <a:rPr kumimoji="0" lang="en-US" sz="36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 </a:t>
              </a: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nhiên</a:t>
              </a:r>
              <a:r>
                <a:rPr kumimoji="0" lang="en-US" sz="36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 </a:t>
              </a: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của</a:t>
              </a:r>
              <a:r>
                <a:rPr kumimoji="0" lang="en-US" sz="36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 ý </a:t>
              </a: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thức</a:t>
              </a:r>
              <a:endParaRPr kumimoji="0" lang="en-US" sz="3600" b="0" i="0" u="none" strike="noStrike" kern="1200" cap="none" spc="0" normalizeH="0" baseline="0" noProof="0" dirty="0">
                <a:ln>
                  <a:noFill/>
                </a:ln>
                <a:solidFill>
                  <a:prstClr val="white"/>
                </a:solidFill>
                <a:effectLst/>
                <a:uLnTx/>
                <a:uFillTx/>
                <a:latin typeface="Bahnschrift SemiBold Condensed" panose="020B0502040204020203" pitchFamily="34" charset="0"/>
                <a:ea typeface="+mn-ea"/>
                <a:cs typeface="+mn-cs"/>
              </a:endParaRPr>
            </a:p>
          </p:txBody>
        </p:sp>
      </p:grpSp>
      <p:sp>
        <p:nvSpPr>
          <p:cNvPr id="10" name="Rounded Rectangle 9"/>
          <p:cNvSpPr/>
          <p:nvPr/>
        </p:nvSpPr>
        <p:spPr>
          <a:xfrm>
            <a:off x="1606549" y="1469205"/>
            <a:ext cx="9016929" cy="3577460"/>
          </a:xfrm>
          <a:prstGeom prst="roundRect">
            <a:avLst/>
          </a:prstGeom>
          <a:solidFill>
            <a:schemeClr val="accent3">
              <a:lumMod val="20000"/>
              <a:lumOff val="80000"/>
            </a:schemeClr>
          </a:soli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algn="ctr">
              <a:defRPr/>
            </a:pPr>
            <a:r>
              <a:rPr lang="en-US" sz="3600" b="1" dirty="0">
                <a:solidFill>
                  <a:schemeClr val="tx2"/>
                </a:solidFill>
                <a:latin typeface="Bahnschrift SemiBold Condensed" panose="020B0502040204020203" pitchFamily="34" charset="0"/>
                <a:cs typeface="Cordia New" pitchFamily="34" charset="-34"/>
              </a:rPr>
              <a:t>Bộ </a:t>
            </a:r>
            <a:r>
              <a:rPr lang="en-US" sz="3600" b="1" dirty="0" err="1">
                <a:solidFill>
                  <a:schemeClr val="tx2"/>
                </a:solidFill>
                <a:latin typeface="Bahnschrift SemiBold Condensed" panose="020B0502040204020203" pitchFamily="34" charset="0"/>
                <a:cs typeface="Cordia New" pitchFamily="34" charset="-34"/>
              </a:rPr>
              <a:t>óc</a:t>
            </a:r>
            <a:r>
              <a:rPr lang="en-US" sz="3600" b="1" dirty="0">
                <a:solidFill>
                  <a:schemeClr val="tx2"/>
                </a:solidFill>
                <a:latin typeface="Bahnschrift SemiBold Condensed" panose="020B0502040204020203" pitchFamily="34" charset="0"/>
                <a:cs typeface="Cordia New" pitchFamily="34" charset="-34"/>
              </a:rPr>
              <a:t> </a:t>
            </a:r>
            <a:r>
              <a:rPr lang="en-US" sz="3600" b="1" dirty="0" err="1">
                <a:solidFill>
                  <a:schemeClr val="tx2"/>
                </a:solidFill>
                <a:latin typeface="Bahnschrift SemiBold Condensed" panose="020B0502040204020203" pitchFamily="34" charset="0"/>
                <a:cs typeface="Cordia New" pitchFamily="34" charset="-34"/>
              </a:rPr>
              <a:t>người</a:t>
            </a:r>
            <a:r>
              <a:rPr lang="en-US" sz="3600" b="1" dirty="0">
                <a:solidFill>
                  <a:schemeClr val="tx2"/>
                </a:solidFill>
                <a:latin typeface="Bahnschrift SemiBold Condensed" panose="020B0502040204020203" pitchFamily="34" charset="0"/>
                <a:cs typeface="Cordia New" pitchFamily="34" charset="-34"/>
              </a:rPr>
              <a:t> </a:t>
            </a:r>
            <a:r>
              <a:rPr lang="en-US" sz="3600" b="1" dirty="0" err="1">
                <a:solidFill>
                  <a:schemeClr val="tx2"/>
                </a:solidFill>
                <a:latin typeface="Bahnschrift SemiBold Condensed" panose="020B0502040204020203" pitchFamily="34" charset="0"/>
                <a:cs typeface="Cordia New" pitchFamily="34" charset="-34"/>
              </a:rPr>
              <a:t>có</a:t>
            </a:r>
            <a:r>
              <a:rPr lang="en-US" sz="3600" b="1" dirty="0">
                <a:solidFill>
                  <a:schemeClr val="tx2"/>
                </a:solidFill>
                <a:latin typeface="Bahnschrift SemiBold Condensed" panose="020B0502040204020203" pitchFamily="34" charset="0"/>
                <a:cs typeface="Cordia New" pitchFamily="34" charset="-34"/>
              </a:rPr>
              <a:t> </a:t>
            </a:r>
            <a:r>
              <a:rPr lang="en-US" sz="3600" b="1" dirty="0" err="1">
                <a:solidFill>
                  <a:schemeClr val="tx2"/>
                </a:solidFill>
                <a:latin typeface="Bahnschrift SemiBold Condensed" panose="020B0502040204020203" pitchFamily="34" charset="0"/>
                <a:cs typeface="Cordia New" pitchFamily="34" charset="-34"/>
              </a:rPr>
              <a:t>cấu</a:t>
            </a:r>
            <a:r>
              <a:rPr lang="en-US" sz="3600" b="1" dirty="0">
                <a:solidFill>
                  <a:schemeClr val="tx2"/>
                </a:solidFill>
                <a:latin typeface="Bahnschrift SemiBold Condensed" panose="020B0502040204020203" pitchFamily="34" charset="0"/>
                <a:cs typeface="Cordia New" pitchFamily="34" charset="-34"/>
              </a:rPr>
              <a:t> </a:t>
            </a:r>
            <a:r>
              <a:rPr lang="en-US" sz="3600" b="1" dirty="0" err="1">
                <a:solidFill>
                  <a:schemeClr val="tx2"/>
                </a:solidFill>
                <a:latin typeface="Bahnschrift SemiBold Condensed" panose="020B0502040204020203" pitchFamily="34" charset="0"/>
                <a:cs typeface="Cordia New" pitchFamily="34" charset="-34"/>
              </a:rPr>
              <a:t>trúc</a:t>
            </a:r>
            <a:r>
              <a:rPr lang="en-US" sz="3600" b="1" dirty="0">
                <a:solidFill>
                  <a:schemeClr val="tx2"/>
                </a:solidFill>
                <a:latin typeface="Bahnschrift SemiBold Condensed" panose="020B0502040204020203" pitchFamily="34" charset="0"/>
                <a:cs typeface="Cordia New" pitchFamily="34" charset="-34"/>
              </a:rPr>
              <a:t> </a:t>
            </a:r>
            <a:r>
              <a:rPr lang="en-US" sz="3600" b="1" dirty="0" err="1">
                <a:solidFill>
                  <a:schemeClr val="tx2"/>
                </a:solidFill>
                <a:latin typeface="Bahnschrift SemiBold Condensed" panose="020B0502040204020203" pitchFamily="34" charset="0"/>
                <a:cs typeface="Cordia New" pitchFamily="34" charset="-34"/>
              </a:rPr>
              <a:t>đặc</a:t>
            </a:r>
            <a:r>
              <a:rPr lang="en-US" sz="3600" b="1" dirty="0">
                <a:solidFill>
                  <a:schemeClr val="tx2"/>
                </a:solidFill>
                <a:latin typeface="Bahnschrift SemiBold Condensed" panose="020B0502040204020203" pitchFamily="34" charset="0"/>
                <a:cs typeface="Cordia New" pitchFamily="34" charset="-34"/>
              </a:rPr>
              <a:t> </a:t>
            </a:r>
            <a:r>
              <a:rPr lang="en-US" sz="3600" b="1" dirty="0" err="1">
                <a:solidFill>
                  <a:schemeClr val="tx2"/>
                </a:solidFill>
                <a:latin typeface="Bahnschrift SemiBold Condensed" panose="020B0502040204020203" pitchFamily="34" charset="0"/>
                <a:cs typeface="Cordia New" pitchFamily="34" charset="-34"/>
              </a:rPr>
              <a:t>biệt</a:t>
            </a:r>
            <a:r>
              <a:rPr lang="en-US" sz="3600" b="1" dirty="0">
                <a:solidFill>
                  <a:schemeClr val="tx2"/>
                </a:solidFill>
                <a:latin typeface="Bahnschrift SemiBold Condensed" panose="020B0502040204020203" pitchFamily="34" charset="0"/>
                <a:cs typeface="Cordia New" pitchFamily="34" charset="-34"/>
              </a:rPr>
              <a:t> </a:t>
            </a:r>
            <a:r>
              <a:rPr lang="en-US" sz="3600" b="1" dirty="0" err="1">
                <a:solidFill>
                  <a:schemeClr val="tx2"/>
                </a:solidFill>
                <a:latin typeface="Bahnschrift SemiBold Condensed" panose="020B0502040204020203" pitchFamily="34" charset="0"/>
                <a:cs typeface="Cordia New" pitchFamily="34" charset="-34"/>
              </a:rPr>
              <a:t>phát</a:t>
            </a:r>
            <a:r>
              <a:rPr lang="en-US" sz="3600" b="1" dirty="0">
                <a:solidFill>
                  <a:schemeClr val="tx2"/>
                </a:solidFill>
                <a:latin typeface="Bahnschrift SemiBold Condensed" panose="020B0502040204020203" pitchFamily="34" charset="0"/>
                <a:cs typeface="Cordia New" pitchFamily="34" charset="-34"/>
              </a:rPr>
              <a:t> </a:t>
            </a:r>
            <a:r>
              <a:rPr lang="en-US" sz="3600" b="1" dirty="0" err="1">
                <a:solidFill>
                  <a:schemeClr val="tx2"/>
                </a:solidFill>
                <a:latin typeface="Bahnschrift SemiBold Condensed" panose="020B0502040204020203" pitchFamily="34" charset="0"/>
                <a:cs typeface="Cordia New" pitchFamily="34" charset="-34"/>
              </a:rPr>
              <a:t>triển</a:t>
            </a:r>
            <a:r>
              <a:rPr lang="en-US" sz="3600" b="1" dirty="0">
                <a:solidFill>
                  <a:schemeClr val="tx2"/>
                </a:solidFill>
                <a:latin typeface="Bahnschrift SemiBold Condensed" panose="020B0502040204020203" pitchFamily="34" charset="0"/>
                <a:cs typeface="Cordia New" pitchFamily="34" charset="-34"/>
              </a:rPr>
              <a:t>, </a:t>
            </a:r>
            <a:r>
              <a:rPr lang="en-US" sz="3600" b="1" dirty="0" err="1">
                <a:solidFill>
                  <a:schemeClr val="tx2"/>
                </a:solidFill>
                <a:latin typeface="Bahnschrift SemiBold Condensed" panose="020B0502040204020203" pitchFamily="34" charset="0"/>
                <a:cs typeface="Cordia New" pitchFamily="34" charset="-34"/>
              </a:rPr>
              <a:t>rất</a:t>
            </a:r>
            <a:r>
              <a:rPr lang="en-US" sz="3600" b="1" dirty="0">
                <a:solidFill>
                  <a:schemeClr val="tx2"/>
                </a:solidFill>
                <a:latin typeface="Bahnschrift SemiBold Condensed" panose="020B0502040204020203" pitchFamily="34" charset="0"/>
                <a:cs typeface="Cordia New" pitchFamily="34" charset="-34"/>
              </a:rPr>
              <a:t> </a:t>
            </a:r>
            <a:r>
              <a:rPr lang="en-US" sz="3600" b="1" dirty="0" err="1">
                <a:solidFill>
                  <a:schemeClr val="tx2"/>
                </a:solidFill>
                <a:latin typeface="Bahnschrift SemiBold Condensed" panose="020B0502040204020203" pitchFamily="34" charset="0"/>
                <a:cs typeface="Cordia New" pitchFamily="34" charset="-34"/>
              </a:rPr>
              <a:t>tinh</a:t>
            </a:r>
            <a:r>
              <a:rPr lang="en-US" sz="3600" b="1" dirty="0">
                <a:solidFill>
                  <a:schemeClr val="tx2"/>
                </a:solidFill>
                <a:latin typeface="Bahnschrift SemiBold Condensed" panose="020B0502040204020203" pitchFamily="34" charset="0"/>
                <a:cs typeface="Cordia New" pitchFamily="34" charset="-34"/>
              </a:rPr>
              <a:t> vi </a:t>
            </a:r>
            <a:r>
              <a:rPr lang="en-US" sz="3600" b="1" dirty="0" err="1">
                <a:solidFill>
                  <a:schemeClr val="tx2"/>
                </a:solidFill>
                <a:latin typeface="Bahnschrift SemiBold Condensed" panose="020B0502040204020203" pitchFamily="34" charset="0"/>
                <a:cs typeface="Cordia New" pitchFamily="34" charset="-34"/>
              </a:rPr>
              <a:t>và</a:t>
            </a:r>
            <a:r>
              <a:rPr lang="en-US" sz="3600" b="1" dirty="0">
                <a:solidFill>
                  <a:schemeClr val="tx2"/>
                </a:solidFill>
                <a:latin typeface="Bahnschrift SemiBold Condensed" panose="020B0502040204020203" pitchFamily="34" charset="0"/>
                <a:cs typeface="Cordia New" pitchFamily="34" charset="-34"/>
              </a:rPr>
              <a:t> </a:t>
            </a:r>
            <a:r>
              <a:rPr lang="en-US" sz="3600" b="1" dirty="0" err="1">
                <a:solidFill>
                  <a:schemeClr val="tx2"/>
                </a:solidFill>
                <a:latin typeface="Bahnschrift SemiBold Condensed" panose="020B0502040204020203" pitchFamily="34" charset="0"/>
                <a:cs typeface="Cordia New" pitchFamily="34" charset="-34"/>
              </a:rPr>
              <a:t>phức</a:t>
            </a:r>
            <a:r>
              <a:rPr lang="en-US" sz="3600" b="1" dirty="0">
                <a:solidFill>
                  <a:schemeClr val="tx2"/>
                </a:solidFill>
                <a:latin typeface="Bahnschrift SemiBold Condensed" panose="020B0502040204020203" pitchFamily="34" charset="0"/>
                <a:cs typeface="Cordia New" pitchFamily="34" charset="-34"/>
              </a:rPr>
              <a:t> </a:t>
            </a:r>
            <a:r>
              <a:rPr lang="en-US" sz="3600" b="1" dirty="0" err="1">
                <a:solidFill>
                  <a:schemeClr val="tx2"/>
                </a:solidFill>
                <a:latin typeface="Bahnschrift SemiBold Condensed" panose="020B0502040204020203" pitchFamily="34" charset="0"/>
                <a:cs typeface="Cordia New" pitchFamily="34" charset="-34"/>
              </a:rPr>
              <a:t>tạp</a:t>
            </a:r>
            <a:r>
              <a:rPr lang="en-US" sz="3600" b="1" dirty="0">
                <a:solidFill>
                  <a:schemeClr val="tx2"/>
                </a:solidFill>
                <a:latin typeface="Bahnschrift SemiBold Condensed" panose="020B0502040204020203" pitchFamily="34" charset="0"/>
                <a:cs typeface="Cordia New" pitchFamily="34" charset="-34"/>
              </a:rPr>
              <a:t>, </a:t>
            </a:r>
            <a:r>
              <a:rPr lang="en-US" sz="3600" b="1" dirty="0" err="1">
                <a:solidFill>
                  <a:schemeClr val="tx2"/>
                </a:solidFill>
                <a:latin typeface="Bahnschrift SemiBold Condensed" panose="020B0502040204020203" pitchFamily="34" charset="0"/>
                <a:cs typeface="Cordia New" pitchFamily="34" charset="-34"/>
              </a:rPr>
              <a:t>sự</a:t>
            </a:r>
            <a:r>
              <a:rPr lang="en-US" sz="3600" b="1" dirty="0">
                <a:solidFill>
                  <a:schemeClr val="tx2"/>
                </a:solidFill>
                <a:latin typeface="Bahnschrift SemiBold Condensed" panose="020B0502040204020203" pitchFamily="34" charset="0"/>
                <a:cs typeface="Cordia New" pitchFamily="34" charset="-34"/>
              </a:rPr>
              <a:t> </a:t>
            </a:r>
            <a:r>
              <a:rPr lang="en-US" sz="3600" b="1" dirty="0" err="1">
                <a:solidFill>
                  <a:schemeClr val="tx2"/>
                </a:solidFill>
                <a:latin typeface="Bahnschrift SemiBold Condensed" panose="020B0502040204020203" pitchFamily="34" charset="0"/>
                <a:cs typeface="Cordia New" pitchFamily="34" charset="-34"/>
              </a:rPr>
              <a:t>phân</a:t>
            </a:r>
            <a:r>
              <a:rPr lang="en-US" sz="3600" b="1" dirty="0">
                <a:solidFill>
                  <a:schemeClr val="tx2"/>
                </a:solidFill>
                <a:latin typeface="Bahnschrift SemiBold Condensed" panose="020B0502040204020203" pitchFamily="34" charset="0"/>
                <a:cs typeface="Cordia New" pitchFamily="34" charset="-34"/>
              </a:rPr>
              <a:t> </a:t>
            </a:r>
            <a:r>
              <a:rPr lang="en-US" sz="3600" b="1" dirty="0" err="1">
                <a:solidFill>
                  <a:schemeClr val="tx2"/>
                </a:solidFill>
                <a:latin typeface="Bahnschrift SemiBold Condensed" panose="020B0502040204020203" pitchFamily="34" charset="0"/>
                <a:cs typeface="Cordia New" pitchFamily="34" charset="-34"/>
              </a:rPr>
              <a:t>khu</a:t>
            </a:r>
            <a:r>
              <a:rPr lang="en-US" sz="3600" b="1" dirty="0">
                <a:solidFill>
                  <a:schemeClr val="tx2"/>
                </a:solidFill>
                <a:latin typeface="Bahnschrift SemiBold Condensed" panose="020B0502040204020203" pitchFamily="34" charset="0"/>
                <a:cs typeface="Cordia New" pitchFamily="34" charset="-34"/>
              </a:rPr>
              <a:t> </a:t>
            </a:r>
            <a:r>
              <a:rPr lang="en-US" sz="3600" b="1" dirty="0" err="1">
                <a:solidFill>
                  <a:schemeClr val="tx2"/>
                </a:solidFill>
                <a:latin typeface="Bahnschrift SemiBold Condensed" panose="020B0502040204020203" pitchFamily="34" charset="0"/>
                <a:cs typeface="Cordia New" pitchFamily="34" charset="-34"/>
              </a:rPr>
              <a:t>chức</a:t>
            </a:r>
            <a:r>
              <a:rPr lang="en-US" sz="3600" b="1" dirty="0">
                <a:solidFill>
                  <a:schemeClr val="tx2"/>
                </a:solidFill>
                <a:latin typeface="Bahnschrift SemiBold Condensed" panose="020B0502040204020203" pitchFamily="34" charset="0"/>
                <a:cs typeface="Cordia New" pitchFamily="34" charset="-34"/>
              </a:rPr>
              <a:t> </a:t>
            </a:r>
            <a:r>
              <a:rPr lang="en-US" sz="3600" b="1" dirty="0" err="1">
                <a:solidFill>
                  <a:schemeClr val="tx2"/>
                </a:solidFill>
                <a:latin typeface="Bahnschrift SemiBold Condensed" panose="020B0502040204020203" pitchFamily="34" charset="0"/>
                <a:cs typeface="Cordia New" pitchFamily="34" charset="-34"/>
              </a:rPr>
              <a:t>năng</a:t>
            </a:r>
            <a:r>
              <a:rPr lang="en-US" sz="3600" b="1" dirty="0">
                <a:solidFill>
                  <a:schemeClr val="tx2"/>
                </a:solidFill>
                <a:latin typeface="Bahnschrift SemiBold Condensed" panose="020B0502040204020203" pitchFamily="34" charset="0"/>
                <a:cs typeface="Cordia New" pitchFamily="34" charset="-34"/>
              </a:rPr>
              <a:t> </a:t>
            </a:r>
            <a:r>
              <a:rPr lang="en-US" sz="3600" b="1" dirty="0" err="1">
                <a:solidFill>
                  <a:schemeClr val="tx2"/>
                </a:solidFill>
                <a:latin typeface="Bahnschrift SemiBold Condensed" panose="020B0502040204020203" pitchFamily="34" charset="0"/>
                <a:cs typeface="Cordia New" pitchFamily="34" charset="-34"/>
              </a:rPr>
              <a:t>rất</a:t>
            </a:r>
            <a:r>
              <a:rPr lang="en-US" sz="3600" b="1" dirty="0">
                <a:solidFill>
                  <a:schemeClr val="tx2"/>
                </a:solidFill>
                <a:latin typeface="Bahnschrift SemiBold Condensed" panose="020B0502040204020203" pitchFamily="34" charset="0"/>
                <a:cs typeface="Cordia New" pitchFamily="34" charset="-34"/>
              </a:rPr>
              <a:t> </a:t>
            </a:r>
            <a:r>
              <a:rPr lang="en-US" sz="3600" b="1" dirty="0" err="1">
                <a:solidFill>
                  <a:schemeClr val="tx2"/>
                </a:solidFill>
                <a:latin typeface="Bahnschrift SemiBold Condensed" panose="020B0502040204020203" pitchFamily="34" charset="0"/>
                <a:cs typeface="Cordia New" pitchFamily="34" charset="-34"/>
              </a:rPr>
              <a:t>tinh</a:t>
            </a:r>
            <a:r>
              <a:rPr lang="en-US" sz="3600" b="1" dirty="0">
                <a:solidFill>
                  <a:schemeClr val="tx2"/>
                </a:solidFill>
                <a:latin typeface="Bahnschrift SemiBold Condensed" panose="020B0502040204020203" pitchFamily="34" charset="0"/>
                <a:cs typeface="Cordia New" pitchFamily="34" charset="-34"/>
              </a:rPr>
              <a:t> vi, </a:t>
            </a:r>
            <a:r>
              <a:rPr lang="en-US" sz="3600" b="1" dirty="0" err="1">
                <a:solidFill>
                  <a:schemeClr val="tx2"/>
                </a:solidFill>
                <a:latin typeface="Bahnschrift SemiBold Condensed" panose="020B0502040204020203" pitchFamily="34" charset="0"/>
                <a:cs typeface="Cordia New" pitchFamily="34" charset="-34"/>
              </a:rPr>
              <a:t>hệ</a:t>
            </a:r>
            <a:r>
              <a:rPr lang="en-US" sz="3600" b="1" dirty="0">
                <a:solidFill>
                  <a:schemeClr val="tx2"/>
                </a:solidFill>
                <a:latin typeface="Bahnschrift SemiBold Condensed" panose="020B0502040204020203" pitchFamily="34" charset="0"/>
                <a:cs typeface="Cordia New" pitchFamily="34" charset="-34"/>
              </a:rPr>
              <a:t> </a:t>
            </a:r>
            <a:r>
              <a:rPr lang="en-US" sz="3600" b="1" dirty="0" err="1">
                <a:solidFill>
                  <a:schemeClr val="tx2"/>
                </a:solidFill>
                <a:latin typeface="Bahnschrift SemiBold Condensed" panose="020B0502040204020203" pitchFamily="34" charset="0"/>
                <a:cs typeface="Cordia New" pitchFamily="34" charset="-34"/>
              </a:rPr>
              <a:t>thống</a:t>
            </a:r>
            <a:r>
              <a:rPr lang="en-US" sz="3600" b="1" dirty="0">
                <a:solidFill>
                  <a:schemeClr val="tx2"/>
                </a:solidFill>
                <a:latin typeface="Bahnschrift SemiBold Condensed" panose="020B0502040204020203" pitchFamily="34" charset="0"/>
                <a:cs typeface="Cordia New" pitchFamily="34" charset="-34"/>
              </a:rPr>
              <a:t> </a:t>
            </a:r>
            <a:r>
              <a:rPr lang="en-US" sz="3600" b="1" dirty="0" err="1">
                <a:solidFill>
                  <a:schemeClr val="tx2"/>
                </a:solidFill>
                <a:latin typeface="Bahnschrift SemiBold Condensed" panose="020B0502040204020203" pitchFamily="34" charset="0"/>
                <a:cs typeface="Cordia New" pitchFamily="34" charset="-34"/>
              </a:rPr>
              <a:t>dây</a:t>
            </a:r>
            <a:r>
              <a:rPr lang="en-US" sz="3600" b="1" dirty="0">
                <a:solidFill>
                  <a:schemeClr val="tx2"/>
                </a:solidFill>
                <a:latin typeface="Bahnschrift SemiBold Condensed" panose="020B0502040204020203" pitchFamily="34" charset="0"/>
                <a:cs typeface="Cordia New" pitchFamily="34" charset="-34"/>
              </a:rPr>
              <a:t> </a:t>
            </a:r>
            <a:r>
              <a:rPr lang="en-US" sz="3600" b="1" dirty="0" err="1">
                <a:solidFill>
                  <a:schemeClr val="tx2"/>
                </a:solidFill>
                <a:latin typeface="Bahnschrift SemiBold Condensed" panose="020B0502040204020203" pitchFamily="34" charset="0"/>
                <a:cs typeface="Cordia New" pitchFamily="34" charset="-34"/>
              </a:rPr>
              <a:t>thần</a:t>
            </a:r>
            <a:r>
              <a:rPr lang="en-US" sz="3600" b="1" dirty="0">
                <a:solidFill>
                  <a:schemeClr val="tx2"/>
                </a:solidFill>
                <a:latin typeface="Bahnschrift SemiBold Condensed" panose="020B0502040204020203" pitchFamily="34" charset="0"/>
                <a:cs typeface="Cordia New" pitchFamily="34" charset="-34"/>
              </a:rPr>
              <a:t> </a:t>
            </a:r>
            <a:r>
              <a:rPr lang="en-US" sz="3600" b="1" dirty="0" err="1">
                <a:solidFill>
                  <a:schemeClr val="tx2"/>
                </a:solidFill>
                <a:latin typeface="Bahnschrift SemiBold Condensed" panose="020B0502040204020203" pitchFamily="34" charset="0"/>
                <a:cs typeface="Cordia New" pitchFamily="34" charset="-34"/>
              </a:rPr>
              <a:t>kinh</a:t>
            </a:r>
            <a:r>
              <a:rPr lang="en-US" sz="3600" b="1" dirty="0">
                <a:solidFill>
                  <a:schemeClr val="tx2"/>
                </a:solidFill>
                <a:latin typeface="Bahnschrift SemiBold Condensed" panose="020B0502040204020203" pitchFamily="34" charset="0"/>
                <a:cs typeface="Cordia New" pitchFamily="34" charset="-34"/>
              </a:rPr>
              <a:t> </a:t>
            </a:r>
            <a:r>
              <a:rPr lang="en-US" sz="3600" b="1" dirty="0" err="1">
                <a:solidFill>
                  <a:schemeClr val="tx2"/>
                </a:solidFill>
                <a:latin typeface="Bahnschrift SemiBold Condensed" panose="020B0502040204020203" pitchFamily="34" charset="0"/>
                <a:cs typeface="Cordia New" pitchFamily="34" charset="-34"/>
              </a:rPr>
              <a:t>phát</a:t>
            </a:r>
            <a:r>
              <a:rPr lang="en-US" sz="3600" b="1" dirty="0">
                <a:solidFill>
                  <a:schemeClr val="tx2"/>
                </a:solidFill>
                <a:latin typeface="Bahnschrift SemiBold Condensed" panose="020B0502040204020203" pitchFamily="34" charset="0"/>
                <a:cs typeface="Cordia New" pitchFamily="34" charset="-34"/>
              </a:rPr>
              <a:t> </a:t>
            </a:r>
            <a:r>
              <a:rPr lang="en-US" sz="3600" b="1" dirty="0" err="1">
                <a:solidFill>
                  <a:schemeClr val="tx2"/>
                </a:solidFill>
                <a:latin typeface="Bahnschrift SemiBold Condensed" panose="020B0502040204020203" pitchFamily="34" charset="0"/>
                <a:cs typeface="Cordia New" pitchFamily="34" charset="-34"/>
              </a:rPr>
              <a:t>triển</a:t>
            </a:r>
            <a:r>
              <a:rPr lang="en-US" sz="3600" b="1" dirty="0">
                <a:solidFill>
                  <a:schemeClr val="tx2"/>
                </a:solidFill>
                <a:latin typeface="Bahnschrift SemiBold Condensed" panose="020B0502040204020203" pitchFamily="34" charset="0"/>
                <a:cs typeface="Cordia New" pitchFamily="34" charset="-34"/>
              </a:rPr>
              <a:t>. </a:t>
            </a:r>
            <a:endParaRPr lang="en-US" sz="3600" b="1" dirty="0" smtClean="0">
              <a:solidFill>
                <a:schemeClr val="tx2"/>
              </a:solidFill>
              <a:latin typeface="Bahnschrift SemiBold Condensed" panose="020B0502040204020203" pitchFamily="34" charset="0"/>
              <a:cs typeface="Cordia New" pitchFamily="34" charset="-34"/>
            </a:endParaRPr>
          </a:p>
          <a:p>
            <a:pPr algn="ctr">
              <a:defRPr/>
            </a:pPr>
            <a:r>
              <a:rPr lang="en-US" sz="3600" b="1" dirty="0" smtClean="0">
                <a:solidFill>
                  <a:srgbClr val="FF0000"/>
                </a:solidFill>
                <a:latin typeface="Bahnschrift SemiBold Condensed" panose="020B0502040204020203" pitchFamily="34" charset="0"/>
                <a:cs typeface="Cordia New" pitchFamily="34" charset="-34"/>
              </a:rPr>
              <a:t>Bộ </a:t>
            </a:r>
            <a:r>
              <a:rPr lang="en-US" sz="3600" b="1" dirty="0" err="1">
                <a:solidFill>
                  <a:srgbClr val="FF0000"/>
                </a:solidFill>
                <a:latin typeface="Bahnschrift SemiBold Condensed" panose="020B0502040204020203" pitchFamily="34" charset="0"/>
                <a:cs typeface="Cordia New" pitchFamily="34" charset="-34"/>
              </a:rPr>
              <a:t>óc</a:t>
            </a:r>
            <a:r>
              <a:rPr lang="en-US" sz="3600" b="1" dirty="0">
                <a:solidFill>
                  <a:srgbClr val="FF0000"/>
                </a:solidFill>
                <a:latin typeface="Bahnschrift SemiBold Condensed" panose="020B0502040204020203" pitchFamily="34" charset="0"/>
                <a:cs typeface="Cordia New" pitchFamily="34" charset="-34"/>
              </a:rPr>
              <a:t> </a:t>
            </a:r>
            <a:r>
              <a:rPr lang="en-US" sz="3600" b="1" dirty="0" err="1">
                <a:solidFill>
                  <a:srgbClr val="FF0000"/>
                </a:solidFill>
                <a:latin typeface="Bahnschrift SemiBold Condensed" panose="020B0502040204020203" pitchFamily="34" charset="0"/>
                <a:cs typeface="Cordia New" pitchFamily="34" charset="-34"/>
              </a:rPr>
              <a:t>người</a:t>
            </a:r>
            <a:r>
              <a:rPr lang="en-US" sz="3600" b="1" dirty="0">
                <a:solidFill>
                  <a:srgbClr val="FF0000"/>
                </a:solidFill>
                <a:latin typeface="Bahnschrift SemiBold Condensed" panose="020B0502040204020203" pitchFamily="34" charset="0"/>
                <a:cs typeface="Cordia New" pitchFamily="34" charset="-34"/>
              </a:rPr>
              <a:t> </a:t>
            </a:r>
            <a:r>
              <a:rPr lang="en-US" sz="3600" b="1" dirty="0" err="1">
                <a:solidFill>
                  <a:srgbClr val="FF0000"/>
                </a:solidFill>
                <a:latin typeface="Bahnschrift SemiBold Condensed" panose="020B0502040204020203" pitchFamily="34" charset="0"/>
                <a:cs typeface="Cordia New" pitchFamily="34" charset="-34"/>
              </a:rPr>
              <a:t>được</a:t>
            </a:r>
            <a:r>
              <a:rPr lang="en-US" sz="3600" b="1" dirty="0">
                <a:solidFill>
                  <a:srgbClr val="FF0000"/>
                </a:solidFill>
                <a:latin typeface="Bahnschrift SemiBold Condensed" panose="020B0502040204020203" pitchFamily="34" charset="0"/>
                <a:cs typeface="Cordia New" pitchFamily="34" charset="-34"/>
              </a:rPr>
              <a:t> </a:t>
            </a:r>
            <a:r>
              <a:rPr lang="en-US" sz="3600" b="1" dirty="0" err="1">
                <a:solidFill>
                  <a:srgbClr val="FF0000"/>
                </a:solidFill>
                <a:latin typeface="Bahnschrift SemiBold Condensed" panose="020B0502040204020203" pitchFamily="34" charset="0"/>
                <a:cs typeface="Cordia New" pitchFamily="34" charset="-34"/>
              </a:rPr>
              <a:t>coi</a:t>
            </a:r>
            <a:r>
              <a:rPr lang="en-US" sz="3600" b="1" dirty="0">
                <a:solidFill>
                  <a:srgbClr val="FF0000"/>
                </a:solidFill>
                <a:latin typeface="Bahnschrift SemiBold Condensed" panose="020B0502040204020203" pitchFamily="34" charset="0"/>
                <a:cs typeface="Cordia New" pitchFamily="34" charset="-34"/>
              </a:rPr>
              <a:t> </a:t>
            </a:r>
            <a:r>
              <a:rPr lang="en-US" sz="3600" b="1" dirty="0" err="1">
                <a:solidFill>
                  <a:srgbClr val="FF0000"/>
                </a:solidFill>
                <a:latin typeface="Bahnschrift SemiBold Condensed" panose="020B0502040204020203" pitchFamily="34" charset="0"/>
                <a:cs typeface="Cordia New" pitchFamily="34" charset="-34"/>
              </a:rPr>
              <a:t>là</a:t>
            </a:r>
            <a:r>
              <a:rPr lang="en-US" sz="3600" b="1" dirty="0">
                <a:solidFill>
                  <a:srgbClr val="FF0000"/>
                </a:solidFill>
                <a:latin typeface="Bahnschrift SemiBold Condensed" panose="020B0502040204020203" pitchFamily="34" charset="0"/>
                <a:cs typeface="Cordia New" pitchFamily="34" charset="-34"/>
              </a:rPr>
              <a:t> </a:t>
            </a:r>
            <a:r>
              <a:rPr lang="en-US" sz="3600" b="1" dirty="0" err="1">
                <a:solidFill>
                  <a:srgbClr val="FF0000"/>
                </a:solidFill>
                <a:latin typeface="Bahnschrift SemiBold Condensed" panose="020B0502040204020203" pitchFamily="34" charset="0"/>
                <a:cs typeface="Cordia New" pitchFamily="34" charset="-34"/>
              </a:rPr>
              <a:t>sản</a:t>
            </a:r>
            <a:r>
              <a:rPr lang="en-US" sz="3600" b="1" dirty="0">
                <a:solidFill>
                  <a:srgbClr val="FF0000"/>
                </a:solidFill>
                <a:latin typeface="Bahnschrift SemiBold Condensed" panose="020B0502040204020203" pitchFamily="34" charset="0"/>
                <a:cs typeface="Cordia New" pitchFamily="34" charset="-34"/>
              </a:rPr>
              <a:t> </a:t>
            </a:r>
            <a:r>
              <a:rPr lang="en-US" sz="3600" b="1" dirty="0" err="1">
                <a:solidFill>
                  <a:srgbClr val="FF0000"/>
                </a:solidFill>
                <a:latin typeface="Bahnschrift SemiBold Condensed" panose="020B0502040204020203" pitchFamily="34" charset="0"/>
                <a:cs typeface="Cordia New" pitchFamily="34" charset="-34"/>
              </a:rPr>
              <a:t>phẩm</a:t>
            </a:r>
            <a:r>
              <a:rPr lang="en-US" sz="3600" b="1" dirty="0">
                <a:solidFill>
                  <a:srgbClr val="FF0000"/>
                </a:solidFill>
                <a:latin typeface="Bahnschrift SemiBold Condensed" panose="020B0502040204020203" pitchFamily="34" charset="0"/>
                <a:cs typeface="Cordia New" pitchFamily="34" charset="-34"/>
              </a:rPr>
              <a:t> </a:t>
            </a:r>
            <a:r>
              <a:rPr lang="en-US" sz="3600" b="1" dirty="0" err="1">
                <a:solidFill>
                  <a:srgbClr val="FF0000"/>
                </a:solidFill>
                <a:latin typeface="Bahnschrift SemiBold Condensed" panose="020B0502040204020203" pitchFamily="34" charset="0"/>
                <a:cs typeface="Cordia New" pitchFamily="34" charset="-34"/>
              </a:rPr>
              <a:t>hoàn</a:t>
            </a:r>
            <a:r>
              <a:rPr lang="en-US" sz="3600" b="1" dirty="0">
                <a:solidFill>
                  <a:srgbClr val="FF0000"/>
                </a:solidFill>
                <a:latin typeface="Bahnschrift SemiBold Condensed" panose="020B0502040204020203" pitchFamily="34" charset="0"/>
                <a:cs typeface="Cordia New" pitchFamily="34" charset="-34"/>
              </a:rPr>
              <a:t> </a:t>
            </a:r>
            <a:r>
              <a:rPr lang="en-US" sz="3600" b="1" dirty="0" err="1">
                <a:solidFill>
                  <a:srgbClr val="FF0000"/>
                </a:solidFill>
                <a:latin typeface="Bahnschrift SemiBold Condensed" panose="020B0502040204020203" pitchFamily="34" charset="0"/>
                <a:cs typeface="Cordia New" pitchFamily="34" charset="-34"/>
              </a:rPr>
              <a:t>hảo</a:t>
            </a:r>
            <a:r>
              <a:rPr lang="en-US" sz="3600" b="1" dirty="0">
                <a:solidFill>
                  <a:srgbClr val="FF0000"/>
                </a:solidFill>
                <a:latin typeface="Bahnschrift SemiBold Condensed" panose="020B0502040204020203" pitchFamily="34" charset="0"/>
                <a:cs typeface="Cordia New" pitchFamily="34" charset="-34"/>
              </a:rPr>
              <a:t> </a:t>
            </a:r>
            <a:r>
              <a:rPr lang="en-US" sz="3600" b="1" dirty="0" err="1">
                <a:solidFill>
                  <a:srgbClr val="FF0000"/>
                </a:solidFill>
                <a:latin typeface="Bahnschrift SemiBold Condensed" panose="020B0502040204020203" pitchFamily="34" charset="0"/>
                <a:cs typeface="Cordia New" pitchFamily="34" charset="-34"/>
              </a:rPr>
              <a:t>nhất</a:t>
            </a:r>
            <a:r>
              <a:rPr lang="en-US" sz="3600" b="1" dirty="0">
                <a:solidFill>
                  <a:srgbClr val="FF0000"/>
                </a:solidFill>
                <a:latin typeface="Bahnschrift SemiBold Condensed" panose="020B0502040204020203" pitchFamily="34" charset="0"/>
                <a:cs typeface="Cordia New" pitchFamily="34" charset="-34"/>
              </a:rPr>
              <a:t> </a:t>
            </a:r>
            <a:r>
              <a:rPr lang="en-US" sz="3600" b="1" dirty="0" err="1">
                <a:solidFill>
                  <a:srgbClr val="FF0000"/>
                </a:solidFill>
                <a:latin typeface="Bahnschrift SemiBold Condensed" panose="020B0502040204020203" pitchFamily="34" charset="0"/>
                <a:cs typeface="Cordia New" pitchFamily="34" charset="-34"/>
              </a:rPr>
              <a:t>trong</a:t>
            </a:r>
            <a:r>
              <a:rPr lang="en-US" sz="3600" b="1" dirty="0">
                <a:solidFill>
                  <a:srgbClr val="FF0000"/>
                </a:solidFill>
                <a:latin typeface="Bahnschrift SemiBold Condensed" panose="020B0502040204020203" pitchFamily="34" charset="0"/>
                <a:cs typeface="Cordia New" pitchFamily="34" charset="-34"/>
              </a:rPr>
              <a:t> </a:t>
            </a:r>
            <a:r>
              <a:rPr lang="en-US" sz="3600" b="1" dirty="0" err="1">
                <a:solidFill>
                  <a:srgbClr val="FF0000"/>
                </a:solidFill>
                <a:latin typeface="Bahnschrift SemiBold Condensed" panose="020B0502040204020203" pitchFamily="34" charset="0"/>
                <a:cs typeface="Cordia New" pitchFamily="34" charset="-34"/>
              </a:rPr>
              <a:t>quá</a:t>
            </a:r>
            <a:r>
              <a:rPr lang="en-US" sz="3600" b="1" dirty="0">
                <a:solidFill>
                  <a:srgbClr val="FF0000"/>
                </a:solidFill>
                <a:latin typeface="Bahnschrift SemiBold Condensed" panose="020B0502040204020203" pitchFamily="34" charset="0"/>
                <a:cs typeface="Cordia New" pitchFamily="34" charset="-34"/>
              </a:rPr>
              <a:t> </a:t>
            </a:r>
            <a:r>
              <a:rPr lang="en-US" sz="3600" b="1" dirty="0" err="1">
                <a:solidFill>
                  <a:srgbClr val="FF0000"/>
                </a:solidFill>
                <a:latin typeface="Bahnschrift SemiBold Condensed" panose="020B0502040204020203" pitchFamily="34" charset="0"/>
                <a:cs typeface="Cordia New" pitchFamily="34" charset="-34"/>
              </a:rPr>
              <a:t>trình</a:t>
            </a:r>
            <a:r>
              <a:rPr lang="en-US" sz="3600" b="1" dirty="0">
                <a:solidFill>
                  <a:srgbClr val="FF0000"/>
                </a:solidFill>
                <a:latin typeface="Bahnschrift SemiBold Condensed" panose="020B0502040204020203" pitchFamily="34" charset="0"/>
                <a:cs typeface="Cordia New" pitchFamily="34" charset="-34"/>
              </a:rPr>
              <a:t> </a:t>
            </a:r>
            <a:r>
              <a:rPr lang="en-US" sz="3600" b="1" dirty="0" err="1">
                <a:solidFill>
                  <a:srgbClr val="FF0000"/>
                </a:solidFill>
                <a:latin typeface="Bahnschrift SemiBold Condensed" panose="020B0502040204020203" pitchFamily="34" charset="0"/>
                <a:cs typeface="Cordia New" pitchFamily="34" charset="-34"/>
              </a:rPr>
              <a:t>tiến</a:t>
            </a:r>
            <a:r>
              <a:rPr lang="en-US" sz="3600" b="1" dirty="0">
                <a:solidFill>
                  <a:srgbClr val="FF0000"/>
                </a:solidFill>
                <a:latin typeface="Bahnschrift SemiBold Condensed" panose="020B0502040204020203" pitchFamily="34" charset="0"/>
                <a:cs typeface="Cordia New" pitchFamily="34" charset="-34"/>
              </a:rPr>
              <a:t> </a:t>
            </a:r>
            <a:r>
              <a:rPr lang="en-US" sz="3600" b="1" dirty="0" err="1">
                <a:solidFill>
                  <a:srgbClr val="FF0000"/>
                </a:solidFill>
                <a:latin typeface="Bahnschrift SemiBold Condensed" panose="020B0502040204020203" pitchFamily="34" charset="0"/>
                <a:cs typeface="Cordia New" pitchFamily="34" charset="-34"/>
              </a:rPr>
              <a:t>hóa</a:t>
            </a:r>
            <a:r>
              <a:rPr lang="en-US" sz="3600" b="1" dirty="0">
                <a:solidFill>
                  <a:srgbClr val="FF0000"/>
                </a:solidFill>
                <a:latin typeface="Bahnschrift SemiBold Condensed" panose="020B0502040204020203" pitchFamily="34" charset="0"/>
                <a:cs typeface="Cordia New" pitchFamily="34" charset="-34"/>
              </a:rPr>
              <a:t> </a:t>
            </a:r>
            <a:r>
              <a:rPr lang="en-US" sz="3600" b="1" dirty="0" err="1">
                <a:solidFill>
                  <a:srgbClr val="FF0000"/>
                </a:solidFill>
                <a:latin typeface="Bahnschrift SemiBold Condensed" panose="020B0502040204020203" pitchFamily="34" charset="0"/>
                <a:cs typeface="Cordia New" pitchFamily="34" charset="-34"/>
              </a:rPr>
              <a:t>của</a:t>
            </a:r>
            <a:r>
              <a:rPr lang="en-US" sz="3600" b="1" dirty="0">
                <a:solidFill>
                  <a:srgbClr val="FF0000"/>
                </a:solidFill>
                <a:latin typeface="Bahnschrift SemiBold Condensed" panose="020B0502040204020203" pitchFamily="34" charset="0"/>
                <a:cs typeface="Cordia New" pitchFamily="34" charset="-34"/>
              </a:rPr>
              <a:t> </a:t>
            </a:r>
            <a:r>
              <a:rPr lang="en-US" sz="3600" b="1" dirty="0" err="1">
                <a:solidFill>
                  <a:srgbClr val="FF0000"/>
                </a:solidFill>
                <a:latin typeface="Bahnschrift SemiBold Condensed" panose="020B0502040204020203" pitchFamily="34" charset="0"/>
                <a:cs typeface="Cordia New" pitchFamily="34" charset="-34"/>
              </a:rPr>
              <a:t>thế</a:t>
            </a:r>
            <a:r>
              <a:rPr lang="en-US" sz="3600" b="1" dirty="0">
                <a:solidFill>
                  <a:srgbClr val="FF0000"/>
                </a:solidFill>
                <a:latin typeface="Bahnschrift SemiBold Condensed" panose="020B0502040204020203" pitchFamily="34" charset="0"/>
                <a:cs typeface="Cordia New" pitchFamily="34" charset="-34"/>
              </a:rPr>
              <a:t> </a:t>
            </a:r>
            <a:r>
              <a:rPr lang="en-US" sz="3600" b="1" dirty="0" err="1">
                <a:solidFill>
                  <a:srgbClr val="FF0000"/>
                </a:solidFill>
                <a:latin typeface="Bahnschrift SemiBold Condensed" panose="020B0502040204020203" pitchFamily="34" charset="0"/>
                <a:cs typeface="Cordia New" pitchFamily="34" charset="-34"/>
              </a:rPr>
              <a:t>giới</a:t>
            </a:r>
            <a:r>
              <a:rPr lang="en-US" sz="3600" b="1" dirty="0">
                <a:solidFill>
                  <a:srgbClr val="FF0000"/>
                </a:solidFill>
                <a:latin typeface="Bahnschrift SemiBold Condensed" panose="020B0502040204020203" pitchFamily="34" charset="0"/>
                <a:cs typeface="Cordia New" pitchFamily="34" charset="-34"/>
              </a:rPr>
              <a:t> </a:t>
            </a:r>
            <a:r>
              <a:rPr lang="en-US" sz="3600" b="1" dirty="0" err="1">
                <a:solidFill>
                  <a:srgbClr val="FF0000"/>
                </a:solidFill>
                <a:latin typeface="Bahnschrift SemiBold Condensed" panose="020B0502040204020203" pitchFamily="34" charset="0"/>
                <a:cs typeface="Cordia New" pitchFamily="34" charset="-34"/>
              </a:rPr>
              <a:t>tự</a:t>
            </a:r>
            <a:r>
              <a:rPr lang="en-US" sz="3600" b="1" dirty="0">
                <a:solidFill>
                  <a:srgbClr val="FF0000"/>
                </a:solidFill>
                <a:latin typeface="Bahnschrift SemiBold Condensed" panose="020B0502040204020203" pitchFamily="34" charset="0"/>
                <a:cs typeface="Cordia New" pitchFamily="34" charset="-34"/>
              </a:rPr>
              <a:t> </a:t>
            </a:r>
            <a:r>
              <a:rPr lang="en-US" sz="3600" b="1" dirty="0" err="1">
                <a:solidFill>
                  <a:srgbClr val="FF0000"/>
                </a:solidFill>
                <a:latin typeface="Bahnschrift SemiBold Condensed" panose="020B0502040204020203" pitchFamily="34" charset="0"/>
                <a:cs typeface="Cordia New" pitchFamily="34" charset="-34"/>
              </a:rPr>
              <a:t>nhiên</a:t>
            </a:r>
            <a:endParaRPr lang="en-US" sz="3600" b="1" dirty="0">
              <a:solidFill>
                <a:srgbClr val="FF0000"/>
              </a:solidFill>
              <a:latin typeface="Bahnschrift SemiBold Condensed" panose="020B0502040204020203" pitchFamily="34" charset="0"/>
              <a:cs typeface="Cordia New" pitchFamily="34" charset="-3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u="none" strike="noStrike" kern="0" cap="none" spc="0" normalizeH="0" baseline="0" noProof="0" dirty="0">
              <a:ln>
                <a:noFill/>
              </a:ln>
              <a:solidFill>
                <a:srgbClr val="4472C4"/>
              </a:solidFill>
              <a:effectLst/>
              <a:uLnTx/>
              <a:uFillTx/>
              <a:latin typeface="Bahnschrift SemiBold Condensed" panose="020B0502040204020203" pitchFamily="34" charset="0"/>
              <a:cs typeface="Cordia New" pitchFamily="34" charset="-34"/>
            </a:endParaRPr>
          </a:p>
        </p:txBody>
      </p:sp>
    </p:spTree>
    <p:extLst>
      <p:ext uri="{BB962C8B-B14F-4D97-AF65-F5344CB8AC3E}">
        <p14:creationId xmlns:p14="http://schemas.microsoft.com/office/powerpoint/2010/main" val="3663426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A0689-234C-4FFB-4E69-58125317ED4C}"/>
              </a:ext>
            </a:extLst>
          </p:cNvPr>
          <p:cNvSpPr>
            <a:spLocks noGrp="1"/>
          </p:cNvSpPr>
          <p:nvPr>
            <p:ph type="title"/>
          </p:nvPr>
        </p:nvSpPr>
        <p:spPr>
          <a:xfrm>
            <a:off x="838200" y="136526"/>
            <a:ext cx="10515600" cy="963386"/>
          </a:xfrm>
        </p:spPr>
        <p:txBody>
          <a:bodyPr>
            <a:normAutofit/>
          </a:bodyPr>
          <a:lstStyle/>
          <a:p>
            <a:pPr algn="ctr"/>
            <a:r>
              <a:rPr lang="en-US" dirty="0">
                <a:solidFill>
                  <a:srgbClr val="0070C0"/>
                </a:solidFill>
                <a:latin typeface="Bahnschrift SemiBold Condensed" panose="020B0502040204020203" pitchFamily="34" charset="0"/>
              </a:rPr>
              <a:t>MỤC TIÊU CHƯƠNG </a:t>
            </a:r>
            <a:r>
              <a:rPr lang="en-US" dirty="0" smtClean="0">
                <a:solidFill>
                  <a:srgbClr val="0070C0"/>
                </a:solidFill>
                <a:latin typeface="Bahnschrift SemiBold Condensed" panose="020B0502040204020203" pitchFamily="34" charset="0"/>
              </a:rPr>
              <a:t>2</a:t>
            </a:r>
            <a:r>
              <a:rPr lang="en-US" dirty="0">
                <a:solidFill>
                  <a:srgbClr val="0070C0"/>
                </a:solidFill>
                <a:latin typeface="Bahnschrift SemiBold Condensed" panose="020B0502040204020203" pitchFamily="34" charset="0"/>
              </a:rPr>
              <a:t/>
            </a:r>
            <a:br>
              <a:rPr lang="en-US" dirty="0">
                <a:solidFill>
                  <a:srgbClr val="0070C0"/>
                </a:solidFill>
                <a:latin typeface="Bahnschrift SemiBold Condensed" panose="020B0502040204020203" pitchFamily="34" charset="0"/>
              </a:rPr>
            </a:br>
            <a:r>
              <a:rPr lang="en-US" sz="2700" b="1" dirty="0" smtClean="0">
                <a:solidFill>
                  <a:srgbClr val="FF0000"/>
                </a:solidFill>
                <a:latin typeface="Bahnschrift SemiBold Condensed" panose="020B0502040204020203" pitchFamily="34" charset="0"/>
              </a:rPr>
              <a:t>VỀ KỸ NĂNG, TƯ TƯỞNG</a:t>
            </a:r>
            <a:endParaRPr lang="vi-VN" sz="2700" b="1" dirty="0">
              <a:solidFill>
                <a:srgbClr val="FF0000"/>
              </a:solidFill>
              <a:latin typeface="Bahnschrift SemiBold Condensed" panose="020B0502040204020203" pitchFamily="34" charset="0"/>
            </a:endParaRPr>
          </a:p>
        </p:txBody>
      </p:sp>
      <p:sp>
        <p:nvSpPr>
          <p:cNvPr id="15" name="Rectangle: Rounded Corners 14">
            <a:extLst>
              <a:ext uri="{FF2B5EF4-FFF2-40B4-BE49-F238E27FC236}">
                <a16:creationId xmlns:a16="http://schemas.microsoft.com/office/drawing/2014/main" id="{12DF378C-3AC5-3391-558B-127725B57581}"/>
              </a:ext>
            </a:extLst>
          </p:cNvPr>
          <p:cNvSpPr/>
          <p:nvPr/>
        </p:nvSpPr>
        <p:spPr>
          <a:xfrm>
            <a:off x="1475712" y="1407560"/>
            <a:ext cx="9326880" cy="1510301"/>
          </a:xfrm>
          <a:prstGeom prst="roundRect">
            <a:avLst/>
          </a:prstGeom>
          <a:solidFill>
            <a:schemeClr val="accent2">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600" b="1" i="0" u="none" strike="noStrike" kern="1200" cap="none" spc="0" normalizeH="0" baseline="0" noProof="0" dirty="0" smtClean="0">
              <a:ln>
                <a:noFill/>
              </a:ln>
              <a:solidFill>
                <a:prstClr val="black"/>
              </a:solidFill>
              <a:effectLst/>
              <a:uLnTx/>
              <a:uFillTx/>
              <a:latin typeface="Bahnschrift Light Condensed" panose="020B0502040204020203" pitchFamily="34" charset="0"/>
              <a:ea typeface="+mn-ea"/>
              <a:cs typeface="Times New Roman" panose="02020603050405020304" pitchFamily="18" charset="0"/>
            </a:endParaRPr>
          </a:p>
          <a:p>
            <a:pPr indent="714375" algn="just"/>
            <a:r>
              <a:rPr kumimoji="0" lang="en-US" sz="2600" b="1" i="0" u="none" strike="noStrike" kern="1200" cap="none" spc="0" normalizeH="0" baseline="0" noProof="0" dirty="0" smtClean="0">
                <a:ln>
                  <a:noFill/>
                </a:ln>
                <a:solidFill>
                  <a:prstClr val="black"/>
                </a:solidFill>
                <a:effectLst/>
                <a:uLnTx/>
                <a:uFillTx/>
                <a:latin typeface="Bahnschrift Light Condensed" panose="020B0502040204020203" pitchFamily="34" charset="0"/>
                <a:cs typeface="Times New Roman" panose="02020603050405020304" pitchFamily="18" charset="0"/>
              </a:rPr>
              <a:t>	</a:t>
            </a:r>
            <a:r>
              <a:rPr lang="en-US" sz="2600" b="1" dirty="0" smtClean="0">
                <a:latin typeface="Bahnschrift Light Condensed" panose="020B0502040204020203" pitchFamily="34" charset="0"/>
                <a:cs typeface="Calibri" panose="020F0502020204030204" pitchFamily="34" charset="0"/>
              </a:rPr>
              <a:t> </a:t>
            </a:r>
            <a:r>
              <a:rPr lang="vi-VN" sz="2600" b="1" dirty="0">
                <a:latin typeface="Bahnschrift Light Condensed" panose="020B0502040204020203" pitchFamily="34" charset="0"/>
                <a:cs typeface="Calibri" panose="020F0502020204030204" pitchFamily="34" charset="0"/>
              </a:rPr>
              <a:t>Về kỹ năng: </a:t>
            </a:r>
            <a:r>
              <a:rPr lang="vi-VN" sz="2600" dirty="0">
                <a:latin typeface="Bahnschrift Light Condensed" panose="020B0502040204020203" pitchFamily="34" charset="0"/>
                <a:cs typeface="Calibri" panose="020F0502020204030204" pitchFamily="34" charset="0"/>
              </a:rPr>
              <a:t>Giúp sinh viên biết vận dụng nguyên tắc phương pháp luận rút ra từ nội dung lý luận của chủ nghĩa duy vật biện chứng vào nhận thức và thực tiễn.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vi-VN" sz="2600" b="0" i="0" u="none" strike="noStrike" kern="1200" cap="none" spc="0" normalizeH="0" baseline="0" noProof="0" dirty="0">
              <a:ln>
                <a:noFill/>
              </a:ln>
              <a:solidFill>
                <a:prstClr val="black"/>
              </a:solidFill>
              <a:effectLst/>
              <a:uLnTx/>
              <a:uFillTx/>
              <a:latin typeface="Bahnschrift Light Condensed" panose="020B0502040204020203" pitchFamily="34" charset="0"/>
              <a:ea typeface="+mn-ea"/>
              <a:cs typeface="+mn-cs"/>
            </a:endParaRPr>
          </a:p>
        </p:txBody>
      </p:sp>
      <p:sp>
        <p:nvSpPr>
          <p:cNvPr id="16" name="Rectangle: Rounded Corners 15">
            <a:extLst>
              <a:ext uri="{FF2B5EF4-FFF2-40B4-BE49-F238E27FC236}">
                <a16:creationId xmlns:a16="http://schemas.microsoft.com/office/drawing/2014/main" id="{A27E4CE5-D2EE-EE8A-F6BA-F30A83CAF414}"/>
              </a:ext>
            </a:extLst>
          </p:cNvPr>
          <p:cNvSpPr/>
          <p:nvPr/>
        </p:nvSpPr>
        <p:spPr>
          <a:xfrm>
            <a:off x="1475712" y="3781439"/>
            <a:ext cx="9326880" cy="1468655"/>
          </a:xfrm>
          <a:prstGeom prst="round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20" normalizeH="0" baseline="0" noProof="0" dirty="0" smtClean="0">
                <a:ln>
                  <a:noFill/>
                </a:ln>
                <a:solidFill>
                  <a:srgbClr val="000000"/>
                </a:solidFill>
                <a:effectLst/>
                <a:uLnTx/>
                <a:uFillTx/>
                <a:latin typeface="Bahnschrift Light Condensed" panose="020B0502040204020203" pitchFamily="34" charset="0"/>
                <a:ea typeface="Calibri" panose="020F0502020204030204" pitchFamily="34" charset="0"/>
              </a:rPr>
              <a:t>	</a:t>
            </a:r>
          </a:p>
          <a:p>
            <a:pPr indent="714375" algn="just"/>
            <a:r>
              <a:rPr kumimoji="0" lang="en-US" sz="2600" b="0" i="0" u="none" strike="noStrike" kern="1200" cap="none" spc="20" normalizeH="0" baseline="0" noProof="0" dirty="0">
                <a:ln>
                  <a:noFill/>
                </a:ln>
                <a:solidFill>
                  <a:srgbClr val="000000"/>
                </a:solidFill>
                <a:effectLst/>
                <a:uLnTx/>
                <a:uFillTx/>
                <a:latin typeface="Bahnschrift Light Condensed" panose="020B0502040204020203" pitchFamily="34" charset="0"/>
                <a:ea typeface="Calibri" panose="020F0502020204030204" pitchFamily="34" charset="0"/>
              </a:rPr>
              <a:t>	</a:t>
            </a:r>
            <a:r>
              <a:rPr lang="vi-VN" sz="2600" b="1" dirty="0">
                <a:latin typeface="Bahnschrift Light Condensed" panose="020B0502040204020203" pitchFamily="34" charset="0"/>
                <a:cs typeface="Calibri" panose="020F0502020204030204" pitchFamily="34" charset="0"/>
              </a:rPr>
              <a:t>Về tư tưởng</a:t>
            </a:r>
            <a:r>
              <a:rPr lang="vi-VN" sz="2600" dirty="0">
                <a:latin typeface="Bahnschrift Light Condensed" panose="020B0502040204020203" pitchFamily="34" charset="0"/>
                <a:cs typeface="Calibri" panose="020F0502020204030204" pitchFamily="34" charset="0"/>
              </a:rPr>
              <a:t>: Giúp sinh viên khẳng định những nền tảng khoa học và cách mạng của chủ nghĩa duy vật biện chứng; đấu tranh chống lại các quan điểm sai trái của chủ nghĩa duy tâm và chủ nghĩa duy vật siêu hình.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vi-VN" sz="2600" b="0" i="0" u="none" strike="noStrike" kern="1200" cap="none" spc="0" normalizeH="0" baseline="0" noProof="0" dirty="0">
              <a:ln>
                <a:noFill/>
              </a:ln>
              <a:solidFill>
                <a:prstClr val="black"/>
              </a:solidFill>
              <a:effectLst/>
              <a:uLnTx/>
              <a:uFillTx/>
              <a:latin typeface="Bahnschrift Light Condensed" panose="020B0502040204020203" pitchFamily="34" charset="0"/>
            </a:endParaRPr>
          </a:p>
        </p:txBody>
      </p:sp>
    </p:spTree>
    <p:extLst>
      <p:ext uri="{BB962C8B-B14F-4D97-AF65-F5344CB8AC3E}">
        <p14:creationId xmlns:p14="http://schemas.microsoft.com/office/powerpoint/2010/main" val="23346215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010D22F-8231-0C4E-5134-4035BF5964DC}"/>
              </a:ext>
            </a:extLst>
          </p:cNvPr>
          <p:cNvGrpSpPr/>
          <p:nvPr/>
        </p:nvGrpSpPr>
        <p:grpSpPr>
          <a:xfrm>
            <a:off x="1737360" y="0"/>
            <a:ext cx="9081453" cy="957104"/>
            <a:chOff x="1452880" y="4447223"/>
            <a:chExt cx="9081453" cy="957104"/>
          </a:xfrm>
        </p:grpSpPr>
        <p:sp>
          <p:nvSpPr>
            <p:cNvPr id="7" name="AutoShape 16">
              <a:extLst>
                <a:ext uri="{FF2B5EF4-FFF2-40B4-BE49-F238E27FC236}">
                  <a16:creationId xmlns:a16="http://schemas.microsoft.com/office/drawing/2014/main" id="{AB77C7CF-DA07-8DD9-80BA-906578C14A89}"/>
                </a:ext>
              </a:extLst>
            </p:cNvPr>
            <p:cNvSpPr>
              <a:spLocks noChangeArrowheads="1"/>
            </p:cNvSpPr>
            <p:nvPr/>
          </p:nvSpPr>
          <p:spPr bwMode="gray">
            <a:xfrm>
              <a:off x="2132013" y="4447223"/>
              <a:ext cx="8402320" cy="777240"/>
            </a:xfrm>
            <a:prstGeom prst="roundRect">
              <a:avLst>
                <a:gd name="adj" fmla="val 16667"/>
              </a:avLst>
            </a:prstGeom>
            <a:solidFill>
              <a:schemeClr val="folHlink"/>
            </a:solidFill>
            <a:ln w="28575" algn="ctr">
              <a:solidFill>
                <a:schemeClr val="bg1"/>
              </a:solidFill>
              <a:round/>
              <a:headEnd/>
              <a:tailEnd/>
            </a:ln>
            <a:effectLst>
              <a:outerShdw dist="71842" dir="2700000" algn="ctr" rotWithShape="0">
                <a:schemeClr val="bg2">
                  <a:alpha val="50000"/>
                </a:scheme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17">
              <a:extLst>
                <a:ext uri="{FF2B5EF4-FFF2-40B4-BE49-F238E27FC236}">
                  <a16:creationId xmlns:a16="http://schemas.microsoft.com/office/drawing/2014/main" id="{45835A0A-A340-3919-FE2A-794F5701B8B0}"/>
                </a:ext>
              </a:extLst>
            </p:cNvPr>
            <p:cNvSpPr>
              <a:spLocks noChangeArrowheads="1"/>
            </p:cNvSpPr>
            <p:nvPr/>
          </p:nvSpPr>
          <p:spPr bwMode="gray">
            <a:xfrm>
              <a:off x="1452880" y="4447223"/>
              <a:ext cx="1090146" cy="957104"/>
            </a:xfrm>
            <a:prstGeom prst="diamond">
              <a:avLst/>
            </a:prstGeom>
            <a:solidFill>
              <a:schemeClr val="folHlink"/>
            </a:solidFill>
            <a:ln w="25400" algn="ctr">
              <a:solidFill>
                <a:schemeClr val="bg1"/>
              </a:solidFill>
              <a:miter lim="800000"/>
              <a:headEnd/>
              <a:tailEnd/>
            </a:ln>
            <a:effectLst>
              <a:outerShdw dist="762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Box 18">
              <a:extLst>
                <a:ext uri="{FF2B5EF4-FFF2-40B4-BE49-F238E27FC236}">
                  <a16:creationId xmlns:a16="http://schemas.microsoft.com/office/drawing/2014/main" id="{C0E79E9B-8719-CC8A-0091-8868E44D6737}"/>
                </a:ext>
              </a:extLst>
            </p:cNvPr>
            <p:cNvSpPr txBox="1">
              <a:spLocks noChangeArrowheads="1"/>
            </p:cNvSpPr>
            <p:nvPr/>
          </p:nvSpPr>
          <p:spPr bwMode="gray">
            <a:xfrm>
              <a:off x="2665412" y="4566127"/>
              <a:ext cx="69803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Nguồn</a:t>
              </a:r>
              <a:r>
                <a:rPr kumimoji="0" lang="en-US" sz="36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 </a:t>
              </a: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gốc</a:t>
              </a:r>
              <a:r>
                <a:rPr kumimoji="0" lang="en-US" sz="36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 </a:t>
              </a: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tự</a:t>
              </a:r>
              <a:r>
                <a:rPr kumimoji="0" lang="en-US" sz="36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 </a:t>
              </a: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nhiên</a:t>
              </a:r>
              <a:r>
                <a:rPr kumimoji="0" lang="en-US" sz="36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 </a:t>
              </a: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của</a:t>
              </a:r>
              <a:r>
                <a:rPr kumimoji="0" lang="en-US" sz="36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ea typeface="+mn-ea"/>
                  <a:cs typeface="+mn-cs"/>
                </a:rPr>
                <a:t> ý </a:t>
              </a: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ea typeface="+mn-ea"/>
                  <a:cs typeface="+mn-cs"/>
                </a:rPr>
                <a:t>thức</a:t>
              </a:r>
              <a:endParaRPr kumimoji="0" lang="en-US" sz="3600" b="0" i="0" u="none" strike="noStrike" kern="1200" cap="none" spc="0" normalizeH="0" baseline="0" noProof="0" dirty="0">
                <a:ln>
                  <a:noFill/>
                </a:ln>
                <a:solidFill>
                  <a:prstClr val="white"/>
                </a:solidFill>
                <a:effectLst/>
                <a:uLnTx/>
                <a:uFillTx/>
                <a:latin typeface="Bahnschrift SemiBold Condensed" panose="020B0502040204020203" pitchFamily="34" charset="0"/>
                <a:ea typeface="+mn-ea"/>
                <a:cs typeface="+mn-cs"/>
              </a:endParaRPr>
            </a:p>
          </p:txBody>
        </p:sp>
      </p:grpSp>
      <p:sp>
        <p:nvSpPr>
          <p:cNvPr id="10" name="Rounded Rectangle 9"/>
          <p:cNvSpPr/>
          <p:nvPr/>
        </p:nvSpPr>
        <p:spPr>
          <a:xfrm>
            <a:off x="1606549" y="1469205"/>
            <a:ext cx="9448444" cy="3577460"/>
          </a:xfrm>
          <a:prstGeom prst="roundRect">
            <a:avLst/>
          </a:prstGeom>
          <a:solidFill>
            <a:schemeClr val="accent3">
              <a:lumMod val="20000"/>
              <a:lumOff val="80000"/>
            </a:schemeClr>
          </a:soli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anchor="ctr"/>
          <a:lstStyle/>
          <a:p>
            <a:pPr lvl="0" algn="ctr">
              <a:defRPr/>
            </a:pPr>
            <a:r>
              <a:rPr lang="vi-VN" sz="3600" b="1" dirty="0">
                <a:solidFill>
                  <a:srgbClr val="44546A"/>
                </a:solidFill>
                <a:latin typeface="Bahnschrift SemiBold Condensed" panose="020B0502040204020203" pitchFamily="34" charset="0"/>
                <a:cs typeface="Cordia New" pitchFamily="34" charset="-34"/>
              </a:rPr>
              <a:t>Ý thức là chức năng của bộ óc người. Sinh lý và ý thức là hai mặt của một quá trình.</a:t>
            </a:r>
          </a:p>
          <a:p>
            <a:pPr lvl="0" algn="ctr">
              <a:defRPr/>
            </a:pPr>
            <a:r>
              <a:rPr lang="vi-VN" sz="3600" b="1" dirty="0">
                <a:solidFill>
                  <a:srgbClr val="FF0000"/>
                </a:solidFill>
                <a:latin typeface="Bahnschrift SemiBold Condensed" panose="020B0502040204020203" pitchFamily="34" charset="0"/>
                <a:cs typeface="Cordia New" pitchFamily="34" charset="-34"/>
              </a:rPr>
              <a:t>Đó là quá trình sinh lý thần kinh mang nội dung ý thức</a:t>
            </a:r>
            <a:r>
              <a:rPr lang="vi-VN" sz="3600" b="1" dirty="0">
                <a:solidFill>
                  <a:srgbClr val="44546A"/>
                </a:solidFill>
                <a:latin typeface="Bahnschrift SemiBold Condensed" panose="020B0502040204020203" pitchFamily="34" charset="0"/>
                <a:cs typeface="Cordia New" pitchFamily="34" charset="-34"/>
              </a:rPr>
              <a:t>, cũng giống như tín hiệu vật chất mang nội dung thông tin.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1" i="0" u="none" strike="noStrike" kern="0" cap="none" spc="0" normalizeH="0" baseline="0" noProof="0" dirty="0">
              <a:ln>
                <a:noFill/>
              </a:ln>
              <a:solidFill>
                <a:srgbClr val="4472C4"/>
              </a:solidFill>
              <a:effectLst/>
              <a:uLnTx/>
              <a:uFillTx/>
              <a:latin typeface="Bahnschrift SemiBold Condensed" panose="020B0502040204020203" pitchFamily="34" charset="0"/>
              <a:ea typeface="+mn-ea"/>
              <a:cs typeface="Cordia New" pitchFamily="34" charset="-34"/>
            </a:endParaRPr>
          </a:p>
        </p:txBody>
      </p:sp>
    </p:spTree>
    <p:extLst>
      <p:ext uri="{BB962C8B-B14F-4D97-AF65-F5344CB8AC3E}">
        <p14:creationId xmlns:p14="http://schemas.microsoft.com/office/powerpoint/2010/main" val="2971227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45A7F3A-A7AF-3909-597E-B875264021D5}"/>
              </a:ext>
            </a:extLst>
          </p:cNvPr>
          <p:cNvGrpSpPr/>
          <p:nvPr/>
        </p:nvGrpSpPr>
        <p:grpSpPr>
          <a:xfrm>
            <a:off x="1313179" y="-55070"/>
            <a:ext cx="9565641" cy="782606"/>
            <a:chOff x="1904999" y="1470366"/>
            <a:chExt cx="9565641" cy="1293642"/>
          </a:xfrm>
        </p:grpSpPr>
        <p:grpSp>
          <p:nvGrpSpPr>
            <p:cNvPr id="7" name="Group 3">
              <a:extLst>
                <a:ext uri="{FF2B5EF4-FFF2-40B4-BE49-F238E27FC236}">
                  <a16:creationId xmlns:a16="http://schemas.microsoft.com/office/drawing/2014/main" id="{C60C7B24-B7B8-5C22-DA2F-D533ACB0BCCC}"/>
                </a:ext>
              </a:extLst>
            </p:cNvPr>
            <p:cNvGrpSpPr>
              <a:grpSpLocks/>
            </p:cNvGrpSpPr>
            <p:nvPr/>
          </p:nvGrpSpPr>
          <p:grpSpPr bwMode="auto">
            <a:xfrm>
              <a:off x="2133600" y="1652123"/>
              <a:ext cx="9337040" cy="1111885"/>
              <a:chOff x="720" y="1392"/>
              <a:chExt cx="4058" cy="480"/>
            </a:xfrm>
          </p:grpSpPr>
          <p:sp>
            <p:nvSpPr>
              <p:cNvPr id="17" name="AutoShape 4">
                <a:extLst>
                  <a:ext uri="{FF2B5EF4-FFF2-40B4-BE49-F238E27FC236}">
                    <a16:creationId xmlns:a16="http://schemas.microsoft.com/office/drawing/2014/main" id="{244E73EF-2737-B08B-3309-A77BDE7437CB}"/>
                  </a:ext>
                </a:extLst>
              </p:cNvPr>
              <p:cNvSpPr>
                <a:spLocks noChangeArrowheads="1"/>
              </p:cNvSpPr>
              <p:nvPr/>
            </p:nvSpPr>
            <p:spPr bwMode="lt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 name="Group 5">
                <a:extLst>
                  <a:ext uri="{FF2B5EF4-FFF2-40B4-BE49-F238E27FC236}">
                    <a16:creationId xmlns:a16="http://schemas.microsoft.com/office/drawing/2014/main" id="{187D6200-CE69-1465-E89D-5EFCA635D939}"/>
                  </a:ext>
                </a:extLst>
              </p:cNvPr>
              <p:cNvGrpSpPr>
                <a:grpSpLocks/>
              </p:cNvGrpSpPr>
              <p:nvPr/>
            </p:nvGrpSpPr>
            <p:grpSpPr bwMode="auto">
              <a:xfrm>
                <a:off x="730" y="1407"/>
                <a:ext cx="4043" cy="444"/>
                <a:chOff x="744" y="1407"/>
                <a:chExt cx="3988" cy="444"/>
              </a:xfrm>
            </p:grpSpPr>
            <p:sp>
              <p:nvSpPr>
                <p:cNvPr id="19" name="AutoShape 6">
                  <a:extLst>
                    <a:ext uri="{FF2B5EF4-FFF2-40B4-BE49-F238E27FC236}">
                      <a16:creationId xmlns:a16="http://schemas.microsoft.com/office/drawing/2014/main" id="{F252BAAF-E10A-B189-4763-057F4905D30D}"/>
                    </a:ext>
                  </a:extLst>
                </p:cNvPr>
                <p:cNvSpPr>
                  <a:spLocks noChangeArrowheads="1"/>
                </p:cNvSpPr>
                <p:nvPr/>
              </p:nvSpPr>
              <p:spPr bwMode="ltGray">
                <a:xfrm>
                  <a:off x="744" y="1736"/>
                  <a:ext cx="3988" cy="115"/>
                </a:xfrm>
                <a:prstGeom prst="roundRect">
                  <a:avLst>
                    <a:gd name="adj" fmla="val 50000"/>
                  </a:avLst>
                </a:prstGeom>
                <a:gradFill rotWithShape="1">
                  <a:gsLst>
                    <a:gs pos="0">
                      <a:schemeClr val="accent2">
                        <a:alpha val="0"/>
                      </a:schemeClr>
                    </a:gs>
                    <a:gs pos="100000">
                      <a:schemeClr val="accent2">
                        <a:gamma/>
                        <a:tint val="41176"/>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AutoShape 7">
                  <a:extLst>
                    <a:ext uri="{FF2B5EF4-FFF2-40B4-BE49-F238E27FC236}">
                      <a16:creationId xmlns:a16="http://schemas.microsoft.com/office/drawing/2014/main" id="{51F7FFDB-CDE3-0773-B349-1FA40EDB08F9}"/>
                    </a:ext>
                  </a:extLst>
                </p:cNvPr>
                <p:cNvSpPr>
                  <a:spLocks noChangeArrowheads="1"/>
                </p:cNvSpPr>
                <p:nvPr/>
              </p:nvSpPr>
              <p:spPr bwMode="ltGray">
                <a:xfrm>
                  <a:off x="744" y="1407"/>
                  <a:ext cx="3988" cy="115"/>
                </a:xfrm>
                <a:prstGeom prst="roundRect">
                  <a:avLst>
                    <a:gd name="adj" fmla="val 50000"/>
                  </a:avLst>
                </a:prstGeom>
                <a:gradFill rotWithShape="1">
                  <a:gsLst>
                    <a:gs pos="0">
                      <a:schemeClr val="accent2">
                        <a:gamma/>
                        <a:tint val="33333"/>
                        <a:invGamma/>
                      </a:schemeClr>
                    </a:gs>
                    <a:gs pos="100000">
                      <a:schemeClr val="accent2">
                        <a:alpha val="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8" name="Group 8">
              <a:extLst>
                <a:ext uri="{FF2B5EF4-FFF2-40B4-BE49-F238E27FC236}">
                  <a16:creationId xmlns:a16="http://schemas.microsoft.com/office/drawing/2014/main" id="{05274F00-111F-9D24-352B-CBAF57D7C021}"/>
                </a:ext>
              </a:extLst>
            </p:cNvPr>
            <p:cNvGrpSpPr>
              <a:grpSpLocks/>
            </p:cNvGrpSpPr>
            <p:nvPr/>
          </p:nvGrpSpPr>
          <p:grpSpPr bwMode="auto">
            <a:xfrm>
              <a:off x="1904999" y="1470366"/>
              <a:ext cx="783116" cy="682456"/>
              <a:chOff x="579" y="1386"/>
              <a:chExt cx="385" cy="383"/>
            </a:xfrm>
          </p:grpSpPr>
          <p:sp>
            <p:nvSpPr>
              <p:cNvPr id="11" name="Oval 9">
                <a:extLst>
                  <a:ext uri="{FF2B5EF4-FFF2-40B4-BE49-F238E27FC236}">
                    <a16:creationId xmlns:a16="http://schemas.microsoft.com/office/drawing/2014/main" id="{7B7FC7B0-9672-90CF-6323-03FCA39D2CC8}"/>
                  </a:ext>
                </a:extLst>
              </p:cNvPr>
              <p:cNvSpPr>
                <a:spLocks noChangeArrowheads="1"/>
              </p:cNvSpPr>
              <p:nvPr/>
            </p:nvSpPr>
            <p:spPr bwMode="gray">
              <a:xfrm>
                <a:off x="579" y="1386"/>
                <a:ext cx="385" cy="383"/>
              </a:xfrm>
              <a:prstGeom prst="ellipse">
                <a:avLst/>
              </a:prstGeom>
              <a:solidFill>
                <a:srgbClr val="80808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0">
                <a:extLst>
                  <a:ext uri="{FF2B5EF4-FFF2-40B4-BE49-F238E27FC236}">
                    <a16:creationId xmlns:a16="http://schemas.microsoft.com/office/drawing/2014/main" id="{7662C049-4474-7CD8-610D-47B46CD16090}"/>
                  </a:ext>
                </a:extLst>
              </p:cNvPr>
              <p:cNvGrpSpPr>
                <a:grpSpLocks/>
              </p:cNvGrpSpPr>
              <p:nvPr/>
            </p:nvGrpSpPr>
            <p:grpSpPr bwMode="auto">
              <a:xfrm>
                <a:off x="587" y="1392"/>
                <a:ext cx="369" cy="369"/>
                <a:chOff x="587" y="1392"/>
                <a:chExt cx="369" cy="369"/>
              </a:xfrm>
            </p:grpSpPr>
            <p:sp>
              <p:nvSpPr>
                <p:cNvPr id="13" name="Oval 11">
                  <a:extLst>
                    <a:ext uri="{FF2B5EF4-FFF2-40B4-BE49-F238E27FC236}">
                      <a16:creationId xmlns:a16="http://schemas.microsoft.com/office/drawing/2014/main" id="{6ED7574F-212F-18BF-FC55-AEE11DABF9D1}"/>
                    </a:ext>
                  </a:extLst>
                </p:cNvPr>
                <p:cNvSpPr>
                  <a:spLocks noChangeArrowheads="1"/>
                </p:cNvSpPr>
                <p:nvPr/>
              </p:nvSpPr>
              <p:spPr bwMode="gray">
                <a:xfrm>
                  <a:off x="587" y="1392"/>
                  <a:ext cx="369" cy="369"/>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12">
                  <a:extLst>
                    <a:ext uri="{FF2B5EF4-FFF2-40B4-BE49-F238E27FC236}">
                      <a16:creationId xmlns:a16="http://schemas.microsoft.com/office/drawing/2014/main" id="{470B7B92-5F6B-3118-53DE-903BE2FE818D}"/>
                    </a:ext>
                  </a:extLst>
                </p:cNvPr>
                <p:cNvSpPr>
                  <a:spLocks noChangeArrowheads="1"/>
                </p:cNvSpPr>
                <p:nvPr/>
              </p:nvSpPr>
              <p:spPr bwMode="gray">
                <a:xfrm>
                  <a:off x="592" y="1394"/>
                  <a:ext cx="359" cy="360"/>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val 13">
                  <a:extLst>
                    <a:ext uri="{FF2B5EF4-FFF2-40B4-BE49-F238E27FC236}">
                      <a16:creationId xmlns:a16="http://schemas.microsoft.com/office/drawing/2014/main" id="{3024597B-31D1-CC01-B0C6-F1B6849C37DA}"/>
                    </a:ext>
                  </a:extLst>
                </p:cNvPr>
                <p:cNvSpPr>
                  <a:spLocks noChangeArrowheads="1"/>
                </p:cNvSpPr>
                <p:nvPr/>
              </p:nvSpPr>
              <p:spPr bwMode="gray">
                <a:xfrm>
                  <a:off x="596" y="1397"/>
                  <a:ext cx="342" cy="337"/>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val 14">
                  <a:extLst>
                    <a:ext uri="{FF2B5EF4-FFF2-40B4-BE49-F238E27FC236}">
                      <a16:creationId xmlns:a16="http://schemas.microsoft.com/office/drawing/2014/main" id="{4483117A-D60F-B6D2-4EBF-D46384ED2CA6}"/>
                    </a:ext>
                  </a:extLst>
                </p:cNvPr>
                <p:cNvSpPr>
                  <a:spLocks noChangeArrowheads="1"/>
                </p:cNvSpPr>
                <p:nvPr/>
              </p:nvSpPr>
              <p:spPr bwMode="gray">
                <a:xfrm>
                  <a:off x="615" y="1407"/>
                  <a:ext cx="305" cy="273"/>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9" name="Text Box 15">
              <a:extLst>
                <a:ext uri="{FF2B5EF4-FFF2-40B4-BE49-F238E27FC236}">
                  <a16:creationId xmlns:a16="http://schemas.microsoft.com/office/drawing/2014/main" id="{C77767AD-C178-BA12-823A-1E62A0D450EB}"/>
                </a:ext>
              </a:extLst>
            </p:cNvPr>
            <p:cNvSpPr txBox="1">
              <a:spLocks noChangeArrowheads="1"/>
            </p:cNvSpPr>
            <p:nvPr/>
          </p:nvSpPr>
          <p:spPr bwMode="gray">
            <a:xfrm>
              <a:off x="2012950" y="1558680"/>
              <a:ext cx="601940" cy="763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2400" b="1" i="0" u="none" strike="noStrike" kern="1200" cap="none" spc="0" normalizeH="0" baseline="0" noProof="0" dirty="0" smtClean="0">
                  <a:ln>
                    <a:noFill/>
                  </a:ln>
                  <a:solidFill>
                    <a:srgbClr val="080808"/>
                  </a:solidFill>
                  <a:effectLst/>
                  <a:uLnTx/>
                  <a:uFillTx/>
                  <a:latin typeface="Calibri" panose="020F0502020204030204"/>
                  <a:ea typeface="+mn-ea"/>
                  <a:cs typeface="+mn-cs"/>
                </a:rPr>
                <a:t>2.1</a:t>
              </a:r>
              <a:endParaRPr kumimoji="0" lang="en-US" sz="2400" b="1" i="0" u="none" strike="noStrike" kern="1200" cap="none" spc="0" normalizeH="0" baseline="0" noProof="0" dirty="0">
                <a:ln>
                  <a:noFill/>
                </a:ln>
                <a:solidFill>
                  <a:srgbClr val="080808"/>
                </a:solidFill>
                <a:effectLst/>
                <a:uLnTx/>
                <a:uFillTx/>
                <a:latin typeface="Calibri" panose="020F0502020204030204"/>
                <a:ea typeface="+mn-ea"/>
                <a:cs typeface="+mn-cs"/>
              </a:endParaRPr>
            </a:p>
          </p:txBody>
        </p:sp>
        <p:sp>
          <p:nvSpPr>
            <p:cNvPr id="10" name="Text Box 42">
              <a:extLst>
                <a:ext uri="{FF2B5EF4-FFF2-40B4-BE49-F238E27FC236}">
                  <a16:creationId xmlns:a16="http://schemas.microsoft.com/office/drawing/2014/main" id="{36D74184-C158-C41E-7E0D-690960359005}"/>
                </a:ext>
              </a:extLst>
            </p:cNvPr>
            <p:cNvSpPr txBox="1">
              <a:spLocks noChangeArrowheads="1"/>
            </p:cNvSpPr>
            <p:nvPr/>
          </p:nvSpPr>
          <p:spPr bwMode="black">
            <a:xfrm>
              <a:off x="2621626" y="1711605"/>
              <a:ext cx="7224999" cy="966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3200" b="0" i="0" u="none" strike="noStrike" kern="1200" cap="none" spc="0" normalizeH="0" baseline="0" noProof="0" dirty="0" err="1" smtClean="0">
                  <a:ln>
                    <a:noFill/>
                  </a:ln>
                  <a:solidFill>
                    <a:srgbClr val="FEFFFF"/>
                  </a:solidFill>
                  <a:effectLst/>
                  <a:uLnTx/>
                  <a:uFillTx/>
                  <a:latin typeface="Bahnschrift SemiBold Condensed" panose="020B0502040204020203" pitchFamily="34" charset="0"/>
                </a:rPr>
                <a:t>Nguồn</a:t>
              </a:r>
              <a:r>
                <a:rPr kumimoji="0" lang="en-US" sz="3200" b="0" i="0" u="none" strike="noStrike" kern="1200" cap="none" spc="0" normalizeH="0" baseline="0" noProof="0" dirty="0" smtClean="0">
                  <a:ln>
                    <a:noFill/>
                  </a:ln>
                  <a:solidFill>
                    <a:srgbClr val="FEFFFF"/>
                  </a:solidFill>
                  <a:effectLst/>
                  <a:uLnTx/>
                  <a:uFillTx/>
                  <a:latin typeface="Bahnschrift SemiBold Condensed" panose="020B0502040204020203" pitchFamily="34" charset="0"/>
                </a:rPr>
                <a:t> </a:t>
              </a:r>
              <a:r>
                <a:rPr kumimoji="0" lang="en-US" sz="3200" b="0" i="0" u="none" strike="noStrike" kern="1200" cap="none" spc="0" normalizeH="0" baseline="0" noProof="0" dirty="0" err="1" smtClean="0">
                  <a:ln>
                    <a:noFill/>
                  </a:ln>
                  <a:solidFill>
                    <a:srgbClr val="FEFFFF"/>
                  </a:solidFill>
                  <a:effectLst/>
                  <a:uLnTx/>
                  <a:uFillTx/>
                  <a:latin typeface="Bahnschrift SemiBold Condensed" panose="020B0502040204020203" pitchFamily="34" charset="0"/>
                </a:rPr>
                <a:t>gốc</a:t>
              </a:r>
              <a:r>
                <a:rPr kumimoji="0" lang="en-US" sz="3200" b="0" i="0" u="none" strike="noStrike" kern="1200" cap="none" spc="0" normalizeH="0" baseline="0" noProof="0" dirty="0" smtClean="0">
                  <a:ln>
                    <a:noFill/>
                  </a:ln>
                  <a:solidFill>
                    <a:srgbClr val="FEFFFF"/>
                  </a:solidFill>
                  <a:effectLst/>
                  <a:uLnTx/>
                  <a:uFillTx/>
                  <a:latin typeface="Bahnschrift SemiBold Condensed" panose="020B0502040204020203" pitchFamily="34" charset="0"/>
                </a:rPr>
                <a:t> </a:t>
              </a:r>
              <a:r>
                <a:rPr kumimoji="0" lang="en-US" sz="3200" b="0" i="0" u="none" strike="noStrike" kern="1200" cap="none" spc="0" normalizeH="0" baseline="0" noProof="0" dirty="0" err="1" smtClean="0">
                  <a:ln>
                    <a:noFill/>
                  </a:ln>
                  <a:solidFill>
                    <a:srgbClr val="FEFFFF"/>
                  </a:solidFill>
                  <a:effectLst/>
                  <a:uLnTx/>
                  <a:uFillTx/>
                  <a:latin typeface="Bahnschrift SemiBold Condensed" panose="020B0502040204020203" pitchFamily="34" charset="0"/>
                </a:rPr>
                <a:t>tự</a:t>
              </a:r>
              <a:r>
                <a:rPr kumimoji="0" lang="en-US" sz="3200" b="0" i="0" u="none" strike="noStrike" kern="1200" cap="none" spc="0" normalizeH="0" baseline="0" noProof="0" dirty="0" smtClean="0">
                  <a:ln>
                    <a:noFill/>
                  </a:ln>
                  <a:solidFill>
                    <a:srgbClr val="FEFFFF"/>
                  </a:solidFill>
                  <a:effectLst/>
                  <a:uLnTx/>
                  <a:uFillTx/>
                  <a:latin typeface="Bahnschrift SemiBold Condensed" panose="020B0502040204020203" pitchFamily="34" charset="0"/>
                </a:rPr>
                <a:t> </a:t>
              </a:r>
              <a:r>
                <a:rPr kumimoji="0" lang="en-US" sz="3200" b="0" i="0" u="none" strike="noStrike" kern="1200" cap="none" spc="0" normalizeH="0" baseline="0" noProof="0" dirty="0" err="1" smtClean="0">
                  <a:ln>
                    <a:noFill/>
                  </a:ln>
                  <a:solidFill>
                    <a:srgbClr val="FEFFFF"/>
                  </a:solidFill>
                  <a:effectLst/>
                  <a:uLnTx/>
                  <a:uFillTx/>
                  <a:latin typeface="Bahnschrift SemiBold Condensed" panose="020B0502040204020203" pitchFamily="34" charset="0"/>
                </a:rPr>
                <a:t>nhiên</a:t>
              </a:r>
              <a:r>
                <a:rPr kumimoji="0" lang="en-US" sz="3200" b="0" i="0" u="none" strike="noStrike" kern="1200" cap="none" spc="0" normalizeH="0" baseline="0" noProof="0" dirty="0" smtClean="0">
                  <a:ln>
                    <a:noFill/>
                  </a:ln>
                  <a:solidFill>
                    <a:srgbClr val="FEFFFF"/>
                  </a:solidFill>
                  <a:effectLst/>
                  <a:uLnTx/>
                  <a:uFillTx/>
                  <a:latin typeface="Bahnschrift SemiBold Condensed" panose="020B0502040204020203" pitchFamily="34" charset="0"/>
                </a:rPr>
                <a:t> </a:t>
              </a:r>
              <a:r>
                <a:rPr kumimoji="0" lang="en-US" sz="3200" b="0" i="0" u="none" strike="noStrike" kern="1200" cap="none" spc="0" normalizeH="0" baseline="0" noProof="0" dirty="0" err="1" smtClean="0">
                  <a:ln>
                    <a:noFill/>
                  </a:ln>
                  <a:solidFill>
                    <a:srgbClr val="FEFFFF"/>
                  </a:solidFill>
                  <a:effectLst/>
                  <a:uLnTx/>
                  <a:uFillTx/>
                  <a:latin typeface="Bahnschrift SemiBold Condensed" panose="020B0502040204020203" pitchFamily="34" charset="0"/>
                </a:rPr>
                <a:t>của</a:t>
              </a:r>
              <a:r>
                <a:rPr kumimoji="0" lang="en-US" sz="3200" b="0" i="0" u="none" strike="noStrike" kern="1200" cap="none" spc="0" normalizeH="0" baseline="0" noProof="0" dirty="0" smtClean="0">
                  <a:ln>
                    <a:noFill/>
                  </a:ln>
                  <a:solidFill>
                    <a:srgbClr val="FEFFFF"/>
                  </a:solidFill>
                  <a:effectLst/>
                  <a:uLnTx/>
                  <a:uFillTx/>
                  <a:latin typeface="Bahnschrift SemiBold Condensed" panose="020B0502040204020203" pitchFamily="34" charset="0"/>
                </a:rPr>
                <a:t> ý </a:t>
              </a:r>
              <a:r>
                <a:rPr kumimoji="0" lang="en-US" sz="3200" b="0" i="0" u="none" strike="noStrike" kern="1200" cap="none" spc="0" normalizeH="0" baseline="0" noProof="0" dirty="0" err="1" smtClean="0">
                  <a:ln>
                    <a:noFill/>
                  </a:ln>
                  <a:solidFill>
                    <a:srgbClr val="FEFFFF"/>
                  </a:solidFill>
                  <a:effectLst/>
                  <a:uLnTx/>
                  <a:uFillTx/>
                  <a:latin typeface="Bahnschrift SemiBold Condensed" panose="020B0502040204020203" pitchFamily="34" charset="0"/>
                </a:rPr>
                <a:t>thức</a:t>
              </a:r>
              <a:endParaRPr kumimoji="0" lang="en-US" sz="3200" b="0" i="0" u="none" strike="noStrike" kern="1200" cap="none" spc="0" normalizeH="0" baseline="0" noProof="0" dirty="0">
                <a:ln>
                  <a:noFill/>
                </a:ln>
                <a:solidFill>
                  <a:srgbClr val="FEFFFF"/>
                </a:solidFill>
                <a:effectLst/>
                <a:uLnTx/>
                <a:uFillTx/>
                <a:latin typeface="Bahnschrift SemiBold Condensed" panose="020B0502040204020203" pitchFamily="34" charset="0"/>
              </a:endParaRPr>
            </a:p>
          </p:txBody>
        </p:sp>
      </p:grpSp>
      <p:sp>
        <p:nvSpPr>
          <p:cNvPr id="22" name="TextBox 21">
            <a:extLst>
              <a:ext uri="{FF2B5EF4-FFF2-40B4-BE49-F238E27FC236}">
                <a16:creationId xmlns:a16="http://schemas.microsoft.com/office/drawing/2014/main" id="{D950B444-C4FB-4D8B-5F27-D0D895C41EC2}"/>
              </a:ext>
            </a:extLst>
          </p:cNvPr>
          <p:cNvSpPr txBox="1"/>
          <p:nvPr/>
        </p:nvSpPr>
        <p:spPr>
          <a:xfrm>
            <a:off x="2209800" y="997149"/>
            <a:ext cx="8007424" cy="492443"/>
          </a:xfrm>
          <a:prstGeom prst="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Bộ</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óc</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người</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là</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khí</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quan</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vật</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chất</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của</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ý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thức</a:t>
            </a:r>
            <a:r>
              <a:rPr lang="en-US" sz="2600" dirty="0">
                <a:solidFill>
                  <a:srgbClr val="000000"/>
                </a:solidFill>
                <a:latin typeface="Bahnschrift Light Condensed" panose="020B0502040204020203" pitchFamily="34" charset="0"/>
                <a:ea typeface="Calibri" panose="020F0502020204030204" pitchFamily="34" charset="0"/>
              </a:rPr>
              <a:t>.</a:t>
            </a:r>
            <a:endParaRPr kumimoji="0" lang="vi-VN" sz="2600" b="0" i="0" u="none" strike="noStrike" kern="1200" cap="none" spc="0" normalizeH="0" baseline="0" noProof="0" dirty="0">
              <a:ln>
                <a:noFill/>
              </a:ln>
              <a:solidFill>
                <a:prstClr val="black"/>
              </a:solidFill>
              <a:effectLst/>
              <a:uLnTx/>
              <a:uFillTx/>
              <a:latin typeface="Bahnschrift Light Condensed" panose="020B0502040204020203" pitchFamily="34" charset="0"/>
              <a:ea typeface="+mn-ea"/>
              <a:cs typeface="+mn-cs"/>
            </a:endParaRPr>
          </a:p>
        </p:txBody>
      </p:sp>
      <p:pic>
        <p:nvPicPr>
          <p:cNvPr id="27" name="Graphic 26" descr="Question Mark with solid fill">
            <a:extLst>
              <a:ext uri="{FF2B5EF4-FFF2-40B4-BE49-F238E27FC236}">
                <a16:creationId xmlns:a16="http://schemas.microsoft.com/office/drawing/2014/main" id="{BE9E8EDB-5730-417D-81B8-603C7592DE14}"/>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2592898" y="2974131"/>
            <a:ext cx="423840" cy="496372"/>
          </a:xfrm>
          <a:prstGeom prst="rect">
            <a:avLst/>
          </a:prstGeom>
        </p:spPr>
      </p:pic>
      <p:sp>
        <p:nvSpPr>
          <p:cNvPr id="29" name="TextBox 28">
            <a:extLst>
              <a:ext uri="{FF2B5EF4-FFF2-40B4-BE49-F238E27FC236}">
                <a16:creationId xmlns:a16="http://schemas.microsoft.com/office/drawing/2014/main" id="{6DB697E7-23D3-0803-B33C-2054DF8D3E91}"/>
              </a:ext>
            </a:extLst>
          </p:cNvPr>
          <p:cNvSpPr txBox="1"/>
          <p:nvPr/>
        </p:nvSpPr>
        <p:spPr>
          <a:xfrm>
            <a:off x="3169977" y="2907998"/>
            <a:ext cx="7166207" cy="492443"/>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600"/>
              </a:spcAft>
              <a:buClrTx/>
              <a:buSzTx/>
              <a:buFontTx/>
              <a:buNone/>
              <a:tabLst/>
              <a:defRPr/>
            </a:pPr>
            <a:r>
              <a:rPr lang="en-US" sz="2600" i="1" noProof="0" dirty="0" err="1" smtClean="0">
                <a:solidFill>
                  <a:srgbClr val="ED7D31"/>
                </a:solidFill>
                <a:latin typeface="Bahnschrift Light Condensed" panose="020B0502040204020203" pitchFamily="34" charset="0"/>
                <a:ea typeface="Calibri" panose="020F0502020204030204" pitchFamily="34" charset="0"/>
              </a:rPr>
              <a:t>Bộ</a:t>
            </a:r>
            <a:r>
              <a:rPr lang="en-US" sz="2600" i="1" noProof="0" dirty="0" smtClean="0">
                <a:solidFill>
                  <a:srgbClr val="ED7D31"/>
                </a:solidFill>
                <a:latin typeface="Bahnschrift Light Condensed" panose="020B0502040204020203" pitchFamily="34" charset="0"/>
                <a:ea typeface="Calibri" panose="020F0502020204030204" pitchFamily="34" charset="0"/>
              </a:rPr>
              <a:t> </a:t>
            </a:r>
            <a:r>
              <a:rPr lang="en-US" sz="2600" i="1" noProof="0" dirty="0" err="1" smtClean="0">
                <a:solidFill>
                  <a:srgbClr val="ED7D31"/>
                </a:solidFill>
                <a:latin typeface="Bahnschrift Light Condensed" panose="020B0502040204020203" pitchFamily="34" charset="0"/>
                <a:ea typeface="Calibri" panose="020F0502020204030204" pitchFamily="34" charset="0"/>
              </a:rPr>
              <a:t>não</a:t>
            </a:r>
            <a:r>
              <a:rPr lang="en-US" sz="2600" i="1" noProof="0" dirty="0" smtClean="0">
                <a:solidFill>
                  <a:srgbClr val="ED7D31"/>
                </a:solidFill>
                <a:latin typeface="Bahnschrift Light Condensed" panose="020B0502040204020203" pitchFamily="34" charset="0"/>
                <a:ea typeface="Calibri" panose="020F0502020204030204" pitchFamily="34" charset="0"/>
              </a:rPr>
              <a:t> </a:t>
            </a:r>
            <a:r>
              <a:rPr lang="en-US" sz="2600" i="1" noProof="0" dirty="0" err="1" smtClean="0">
                <a:solidFill>
                  <a:srgbClr val="ED7D31"/>
                </a:solidFill>
                <a:latin typeface="Bahnschrift Light Condensed" panose="020B0502040204020203" pitchFamily="34" charset="0"/>
                <a:ea typeface="Calibri" panose="020F0502020204030204" pitchFamily="34" charset="0"/>
              </a:rPr>
              <a:t>người</a:t>
            </a:r>
            <a:r>
              <a:rPr lang="en-US" sz="2600" i="1" noProof="0" dirty="0" smtClean="0">
                <a:solidFill>
                  <a:srgbClr val="ED7D31"/>
                </a:solidFill>
                <a:latin typeface="Bahnschrift Light Condensed" panose="020B0502040204020203" pitchFamily="34" charset="0"/>
                <a:ea typeface="Calibri" panose="020F0502020204030204" pitchFamily="34" charset="0"/>
              </a:rPr>
              <a:t> </a:t>
            </a:r>
            <a:r>
              <a:rPr lang="en-US" sz="2600" i="1" noProof="0" dirty="0" err="1" smtClean="0">
                <a:solidFill>
                  <a:srgbClr val="ED7D31"/>
                </a:solidFill>
                <a:latin typeface="Bahnschrift Light Condensed" panose="020B0502040204020203" pitchFamily="34" charset="0"/>
                <a:ea typeface="Calibri" panose="020F0502020204030204" pitchFamily="34" charset="0"/>
              </a:rPr>
              <a:t>sinh</a:t>
            </a:r>
            <a:r>
              <a:rPr lang="en-US" sz="2600" i="1" noProof="0" dirty="0" smtClean="0">
                <a:solidFill>
                  <a:srgbClr val="ED7D31"/>
                </a:solidFill>
                <a:latin typeface="Bahnschrift Light Condensed" panose="020B0502040204020203" pitchFamily="34" charset="0"/>
                <a:ea typeface="Calibri" panose="020F0502020204030204" pitchFamily="34" charset="0"/>
              </a:rPr>
              <a:t> </a:t>
            </a:r>
            <a:r>
              <a:rPr lang="en-US" sz="2600" i="1" noProof="0" dirty="0" err="1" smtClean="0">
                <a:solidFill>
                  <a:srgbClr val="ED7D31"/>
                </a:solidFill>
                <a:latin typeface="Bahnschrift Light Condensed" panose="020B0502040204020203" pitchFamily="34" charset="0"/>
                <a:ea typeface="Calibri" panose="020F0502020204030204" pitchFamily="34" charset="0"/>
              </a:rPr>
              <a:t>ra</a:t>
            </a:r>
            <a:r>
              <a:rPr lang="en-US" sz="2600" i="1" noProof="0" dirty="0" smtClean="0">
                <a:solidFill>
                  <a:srgbClr val="ED7D31"/>
                </a:solidFill>
                <a:latin typeface="Bahnschrift Light Condensed" panose="020B0502040204020203" pitchFamily="34" charset="0"/>
                <a:ea typeface="Calibri" panose="020F0502020204030204" pitchFamily="34" charset="0"/>
              </a:rPr>
              <a:t> ý </a:t>
            </a:r>
            <a:r>
              <a:rPr lang="en-US" sz="2600" i="1" noProof="0" dirty="0" err="1" smtClean="0">
                <a:solidFill>
                  <a:srgbClr val="ED7D31"/>
                </a:solidFill>
                <a:latin typeface="Bahnschrift Light Condensed" panose="020B0502040204020203" pitchFamily="34" charset="0"/>
                <a:ea typeface="Calibri" panose="020F0502020204030204" pitchFamily="34" charset="0"/>
              </a:rPr>
              <a:t>thức</a:t>
            </a:r>
            <a:r>
              <a:rPr lang="en-US" sz="2600" i="1" noProof="0" dirty="0" smtClean="0">
                <a:solidFill>
                  <a:srgbClr val="ED7D31"/>
                </a:solidFill>
                <a:latin typeface="Bahnschrift Light Condensed" panose="020B0502040204020203" pitchFamily="34" charset="0"/>
                <a:ea typeface="Calibri" panose="020F0502020204030204" pitchFamily="34" charset="0"/>
              </a:rPr>
              <a:t> </a:t>
            </a:r>
            <a:r>
              <a:rPr lang="en-US" sz="2600" i="1" noProof="0" dirty="0" err="1" smtClean="0">
                <a:solidFill>
                  <a:srgbClr val="ED7D31"/>
                </a:solidFill>
                <a:latin typeface="Bahnschrift Light Condensed" panose="020B0502040204020203" pitchFamily="34" charset="0"/>
                <a:ea typeface="Calibri" panose="020F0502020204030204" pitchFamily="34" charset="0"/>
              </a:rPr>
              <a:t>như</a:t>
            </a:r>
            <a:r>
              <a:rPr lang="en-US" sz="2600" i="1" noProof="0" dirty="0" smtClean="0">
                <a:solidFill>
                  <a:srgbClr val="ED7D31"/>
                </a:solidFill>
                <a:latin typeface="Bahnschrift Light Condensed" panose="020B0502040204020203" pitchFamily="34" charset="0"/>
                <a:ea typeface="Calibri" panose="020F0502020204030204" pitchFamily="34" charset="0"/>
              </a:rPr>
              <a:t> </a:t>
            </a:r>
            <a:r>
              <a:rPr lang="en-US" sz="2600" i="1" noProof="0" dirty="0" err="1" smtClean="0">
                <a:solidFill>
                  <a:srgbClr val="ED7D31"/>
                </a:solidFill>
                <a:latin typeface="Bahnschrift Light Condensed" panose="020B0502040204020203" pitchFamily="34" charset="0"/>
                <a:ea typeface="Calibri" panose="020F0502020204030204" pitchFamily="34" charset="0"/>
              </a:rPr>
              <a:t>thế</a:t>
            </a:r>
            <a:r>
              <a:rPr lang="en-US" sz="2600" i="1" noProof="0" dirty="0" smtClean="0">
                <a:solidFill>
                  <a:srgbClr val="ED7D31"/>
                </a:solidFill>
                <a:latin typeface="Bahnschrift Light Condensed" panose="020B0502040204020203" pitchFamily="34" charset="0"/>
                <a:ea typeface="Calibri" panose="020F0502020204030204" pitchFamily="34" charset="0"/>
              </a:rPr>
              <a:t> </a:t>
            </a:r>
            <a:r>
              <a:rPr lang="en-US" sz="2600" i="1" noProof="0" dirty="0" err="1" smtClean="0">
                <a:solidFill>
                  <a:srgbClr val="ED7D31"/>
                </a:solidFill>
                <a:latin typeface="Bahnschrift Light Condensed" panose="020B0502040204020203" pitchFamily="34" charset="0"/>
                <a:ea typeface="Calibri" panose="020F0502020204030204" pitchFamily="34" charset="0"/>
              </a:rPr>
              <a:t>nào</a:t>
            </a:r>
            <a:r>
              <a:rPr lang="en-US" sz="2600" i="1" noProof="0" dirty="0" smtClean="0">
                <a:solidFill>
                  <a:srgbClr val="ED7D31"/>
                </a:solidFill>
                <a:latin typeface="Bahnschrift Light Condensed" panose="020B0502040204020203" pitchFamily="34" charset="0"/>
                <a:ea typeface="Calibri" panose="020F0502020204030204" pitchFamily="34" charset="0"/>
              </a:rPr>
              <a:t>?</a:t>
            </a:r>
            <a:endParaRPr kumimoji="0" lang="vi-VN" sz="26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mn-cs"/>
            </a:endParaRPr>
          </a:p>
        </p:txBody>
      </p:sp>
      <p:sp>
        <p:nvSpPr>
          <p:cNvPr id="30" name="Arrow: Down 29">
            <a:extLst>
              <a:ext uri="{FF2B5EF4-FFF2-40B4-BE49-F238E27FC236}">
                <a16:creationId xmlns:a16="http://schemas.microsoft.com/office/drawing/2014/main" id="{0D30A7DF-9EB6-54F6-912E-FA45E6BCA714}"/>
              </a:ext>
            </a:extLst>
          </p:cNvPr>
          <p:cNvSpPr/>
          <p:nvPr/>
        </p:nvSpPr>
        <p:spPr>
          <a:xfrm>
            <a:off x="5642305" y="1484939"/>
            <a:ext cx="924560" cy="1117317"/>
          </a:xfrm>
          <a:prstGeom prst="down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32" name="TextBox 31">
            <a:extLst>
              <a:ext uri="{FF2B5EF4-FFF2-40B4-BE49-F238E27FC236}">
                <a16:creationId xmlns:a16="http://schemas.microsoft.com/office/drawing/2014/main" id="{C9AE1AC4-942F-6D86-D9FD-9198DB31C9D2}"/>
              </a:ext>
            </a:extLst>
          </p:cNvPr>
          <p:cNvSpPr txBox="1"/>
          <p:nvPr/>
        </p:nvSpPr>
        <p:spPr>
          <a:xfrm>
            <a:off x="3138281" y="2602256"/>
            <a:ext cx="6488603" cy="892552"/>
          </a:xfrm>
          <a:prstGeom prst="rect">
            <a:avLst/>
          </a:prstGeom>
          <a:solidFill>
            <a:schemeClr val="accent3">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lang="en-US" sz="2600" dirty="0" smtClean="0">
                <a:solidFill>
                  <a:prstClr val="black"/>
                </a:solidFill>
                <a:latin typeface="Bahnschrift Light Condensed" panose="020B0502040204020203" pitchFamily="34" charset="0"/>
                <a:ea typeface="Calibri" panose="020F0502020204030204" pitchFamily="34" charset="0"/>
              </a:rPr>
              <a:t>Ý </a:t>
            </a:r>
            <a:r>
              <a:rPr lang="en-US" sz="2600" dirty="0" err="1" smtClean="0">
                <a:solidFill>
                  <a:prstClr val="black"/>
                </a:solidFill>
                <a:latin typeface="Bahnschrift Light Condensed" panose="020B0502040204020203" pitchFamily="34" charset="0"/>
                <a:ea typeface="Calibri" panose="020F0502020204030204" pitchFamily="34" charset="0"/>
              </a:rPr>
              <a:t>thức</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được</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bộ</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não</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sinh</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ra</a:t>
            </a:r>
            <a:r>
              <a:rPr lang="en-US" sz="2600" dirty="0" smtClean="0">
                <a:solidFill>
                  <a:prstClr val="black"/>
                </a:solidFill>
                <a:latin typeface="Bahnschrift Light Condensed" panose="020B0502040204020203" pitchFamily="34" charset="0"/>
                <a:ea typeface="Calibri" panose="020F0502020204030204" pitchFamily="34" charset="0"/>
              </a:rPr>
              <a:t> qua </a:t>
            </a:r>
            <a:r>
              <a:rPr lang="en-US" sz="2600" dirty="0" err="1" smtClean="0">
                <a:solidFill>
                  <a:prstClr val="black"/>
                </a:solidFill>
                <a:latin typeface="Bahnschrift Light Condensed" panose="020B0502040204020203" pitchFamily="34" charset="0"/>
                <a:ea typeface="Calibri" panose="020F0502020204030204" pitchFamily="34" charset="0"/>
              </a:rPr>
              <a:t>cơ</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chế</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srgbClr val="FF0000"/>
                </a:solidFill>
                <a:latin typeface="Bahnschrift Light Condensed" panose="020B0502040204020203" pitchFamily="34" charset="0"/>
                <a:ea typeface="Calibri" panose="020F0502020204030204" pitchFamily="34" charset="0"/>
              </a:rPr>
              <a:t>phản</a:t>
            </a:r>
            <a:r>
              <a:rPr lang="en-US" sz="2600" dirty="0" smtClean="0">
                <a:solidFill>
                  <a:srgbClr val="FF0000"/>
                </a:solidFill>
                <a:latin typeface="Bahnschrift Light Condensed" panose="020B0502040204020203" pitchFamily="34" charset="0"/>
                <a:ea typeface="Calibri" panose="020F0502020204030204" pitchFamily="34" charset="0"/>
              </a:rPr>
              <a:t> </a:t>
            </a:r>
            <a:r>
              <a:rPr lang="en-US" sz="2600" dirty="0" err="1" smtClean="0">
                <a:solidFill>
                  <a:srgbClr val="FF0000"/>
                </a:solidFill>
                <a:latin typeface="Bahnschrift Light Condensed" panose="020B0502040204020203" pitchFamily="34" charset="0"/>
                <a:ea typeface="Calibri" panose="020F0502020204030204" pitchFamily="34" charset="0"/>
              </a:rPr>
              <a:t>ánh</a:t>
            </a:r>
            <a:r>
              <a:rPr lang="en-US" sz="2600" dirty="0" smtClean="0">
                <a:solidFill>
                  <a:srgbClr val="FF0000"/>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thông</a:t>
            </a:r>
            <a:r>
              <a:rPr lang="en-US" sz="2600" dirty="0" smtClean="0">
                <a:solidFill>
                  <a:prstClr val="black"/>
                </a:solidFill>
                <a:latin typeface="Bahnschrift Light Condensed" panose="020B0502040204020203" pitchFamily="34" charset="0"/>
                <a:ea typeface="Calibri" panose="020F0502020204030204" pitchFamily="34" charset="0"/>
              </a:rPr>
              <a:t> tin </a:t>
            </a:r>
            <a:r>
              <a:rPr lang="en-US" sz="2600" dirty="0" err="1" smtClean="0">
                <a:solidFill>
                  <a:prstClr val="black"/>
                </a:solidFill>
                <a:latin typeface="Bahnschrift Light Condensed" panose="020B0502040204020203" pitchFamily="34" charset="0"/>
                <a:ea typeface="Calibri" panose="020F0502020204030204" pitchFamily="34" charset="0"/>
              </a:rPr>
              <a:t>tác</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động</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từ</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thế</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giới</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khách</a:t>
            </a:r>
            <a:r>
              <a:rPr lang="en-US" sz="2600" dirty="0" smtClean="0">
                <a:solidFill>
                  <a:prstClr val="black"/>
                </a:solidFill>
                <a:latin typeface="Bahnschrift Light Condensed" panose="020B0502040204020203" pitchFamily="34" charset="0"/>
                <a:ea typeface="Calibri" panose="020F0502020204030204" pitchFamily="34" charset="0"/>
              </a:rPr>
              <a:t> </a:t>
            </a:r>
            <a:r>
              <a:rPr lang="en-US" sz="2600" dirty="0" err="1" smtClean="0">
                <a:solidFill>
                  <a:prstClr val="black"/>
                </a:solidFill>
                <a:latin typeface="Bahnschrift Light Condensed" panose="020B0502040204020203" pitchFamily="34" charset="0"/>
                <a:ea typeface="Calibri" panose="020F0502020204030204" pitchFamily="34" charset="0"/>
              </a:rPr>
              <a:t>quan</a:t>
            </a:r>
            <a:r>
              <a:rPr lang="en-US" sz="2600" dirty="0" smtClean="0">
                <a:solidFill>
                  <a:prstClr val="black"/>
                </a:solidFill>
                <a:latin typeface="Bahnschrift Light Condensed" panose="020B0502040204020203" pitchFamily="34" charset="0"/>
                <a:ea typeface="Calibri" panose="020F0502020204030204" pitchFamily="34" charset="0"/>
              </a:rPr>
              <a:t>. </a:t>
            </a:r>
            <a:endParaRPr kumimoji="0" lang="vi-VN" sz="26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mn-cs"/>
            </a:endParaRPr>
          </a:p>
        </p:txBody>
      </p:sp>
      <p:pic>
        <p:nvPicPr>
          <p:cNvPr id="2" name="Picture 1"/>
          <p:cNvPicPr>
            <a:picLocks noChangeAspect="1"/>
          </p:cNvPicPr>
          <p:nvPr/>
        </p:nvPicPr>
        <p:blipFill>
          <a:blip r:embed="rId5"/>
          <a:stretch>
            <a:fillRect/>
          </a:stretch>
        </p:blipFill>
        <p:spPr>
          <a:xfrm>
            <a:off x="2592897" y="3795498"/>
            <a:ext cx="7537421" cy="2925978"/>
          </a:xfrm>
          <a:prstGeom prst="rect">
            <a:avLst/>
          </a:prstGeom>
        </p:spPr>
      </p:pic>
      <p:sp>
        <p:nvSpPr>
          <p:cNvPr id="28" name="TextBox 27">
            <a:extLst>
              <a:ext uri="{FF2B5EF4-FFF2-40B4-BE49-F238E27FC236}">
                <a16:creationId xmlns:a16="http://schemas.microsoft.com/office/drawing/2014/main" id="{D950B444-C4FB-4D8B-5F27-D0D895C41EC2}"/>
              </a:ext>
            </a:extLst>
          </p:cNvPr>
          <p:cNvSpPr txBox="1"/>
          <p:nvPr/>
        </p:nvSpPr>
        <p:spPr>
          <a:xfrm>
            <a:off x="2592897" y="3954341"/>
            <a:ext cx="7537421" cy="584775"/>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Mối</a:t>
            </a:r>
            <a:r>
              <a:rPr kumimoji="0" lang="en-US" sz="32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quan</a:t>
            </a:r>
            <a:r>
              <a:rPr kumimoji="0" lang="en-US" sz="32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hệ</a:t>
            </a:r>
            <a:r>
              <a:rPr kumimoji="0" lang="en-US" sz="32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giữa</a:t>
            </a:r>
            <a:r>
              <a:rPr kumimoji="0" lang="en-US" sz="32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bộ</a:t>
            </a:r>
            <a:r>
              <a:rPr kumimoji="0" lang="en-US" sz="32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óc</a:t>
            </a:r>
            <a:r>
              <a:rPr kumimoji="0" lang="en-US" sz="32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người</a:t>
            </a:r>
            <a:r>
              <a:rPr kumimoji="0" lang="en-US" sz="32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và</a:t>
            </a:r>
            <a:r>
              <a:rPr kumimoji="0" lang="en-US" sz="32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thế</a:t>
            </a:r>
            <a:r>
              <a:rPr kumimoji="0" lang="en-US" sz="32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giới</a:t>
            </a:r>
            <a:r>
              <a:rPr kumimoji="0" lang="en-US" sz="32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khách</a:t>
            </a:r>
            <a:r>
              <a:rPr kumimoji="0" lang="en-US" sz="32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quan</a:t>
            </a:r>
            <a:endParaRPr kumimoji="0" lang="vi-VN" sz="3200" b="0" i="0" u="none" strike="noStrike" kern="1200" cap="none" spc="0" normalizeH="0" baseline="0" noProof="0" dirty="0">
              <a:ln>
                <a:noFill/>
              </a:ln>
              <a:solidFill>
                <a:prstClr val="black"/>
              </a:solidFill>
              <a:effectLst/>
              <a:uLnTx/>
              <a:uFillTx/>
              <a:latin typeface="Bahnschrift Light Condensed" panose="020B0502040204020203" pitchFamily="34" charset="0"/>
              <a:cs typeface="+mn-cs"/>
            </a:endParaRPr>
          </a:p>
        </p:txBody>
      </p:sp>
    </p:spTree>
    <p:extLst>
      <p:ext uri="{BB962C8B-B14F-4D97-AF65-F5344CB8AC3E}">
        <p14:creationId xmlns:p14="http://schemas.microsoft.com/office/powerpoint/2010/main" val="8713762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80">
                                          <p:stCondLst>
                                            <p:cond delay="0"/>
                                          </p:stCondLst>
                                        </p:cTn>
                                        <p:tgtEl>
                                          <p:spTgt spid="29"/>
                                        </p:tgtEl>
                                      </p:cBhvr>
                                    </p:animEffect>
                                    <p:anim calcmode="lin" valueType="num">
                                      <p:cBhvr>
                                        <p:cTn id="13"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18" dur="26">
                                          <p:stCondLst>
                                            <p:cond delay="650"/>
                                          </p:stCondLst>
                                        </p:cTn>
                                        <p:tgtEl>
                                          <p:spTgt spid="29"/>
                                        </p:tgtEl>
                                      </p:cBhvr>
                                      <p:to x="100000" y="60000"/>
                                    </p:animScale>
                                    <p:animScale>
                                      <p:cBhvr>
                                        <p:cTn id="19" dur="166" decel="50000">
                                          <p:stCondLst>
                                            <p:cond delay="676"/>
                                          </p:stCondLst>
                                        </p:cTn>
                                        <p:tgtEl>
                                          <p:spTgt spid="29"/>
                                        </p:tgtEl>
                                      </p:cBhvr>
                                      <p:to x="100000" y="100000"/>
                                    </p:animScale>
                                    <p:animScale>
                                      <p:cBhvr>
                                        <p:cTn id="20" dur="26">
                                          <p:stCondLst>
                                            <p:cond delay="1312"/>
                                          </p:stCondLst>
                                        </p:cTn>
                                        <p:tgtEl>
                                          <p:spTgt spid="29"/>
                                        </p:tgtEl>
                                      </p:cBhvr>
                                      <p:to x="100000" y="80000"/>
                                    </p:animScale>
                                    <p:animScale>
                                      <p:cBhvr>
                                        <p:cTn id="21" dur="166" decel="50000">
                                          <p:stCondLst>
                                            <p:cond delay="1338"/>
                                          </p:stCondLst>
                                        </p:cTn>
                                        <p:tgtEl>
                                          <p:spTgt spid="29"/>
                                        </p:tgtEl>
                                      </p:cBhvr>
                                      <p:to x="100000" y="100000"/>
                                    </p:animScale>
                                    <p:animScale>
                                      <p:cBhvr>
                                        <p:cTn id="22" dur="26">
                                          <p:stCondLst>
                                            <p:cond delay="1642"/>
                                          </p:stCondLst>
                                        </p:cTn>
                                        <p:tgtEl>
                                          <p:spTgt spid="29"/>
                                        </p:tgtEl>
                                      </p:cBhvr>
                                      <p:to x="100000" y="90000"/>
                                    </p:animScale>
                                    <p:animScale>
                                      <p:cBhvr>
                                        <p:cTn id="23" dur="166" decel="50000">
                                          <p:stCondLst>
                                            <p:cond delay="1668"/>
                                          </p:stCondLst>
                                        </p:cTn>
                                        <p:tgtEl>
                                          <p:spTgt spid="29"/>
                                        </p:tgtEl>
                                      </p:cBhvr>
                                      <p:to x="100000" y="100000"/>
                                    </p:animScale>
                                    <p:animScale>
                                      <p:cBhvr>
                                        <p:cTn id="24" dur="26">
                                          <p:stCondLst>
                                            <p:cond delay="1808"/>
                                          </p:stCondLst>
                                        </p:cTn>
                                        <p:tgtEl>
                                          <p:spTgt spid="29"/>
                                        </p:tgtEl>
                                      </p:cBhvr>
                                      <p:to x="100000" y="95000"/>
                                    </p:animScale>
                                    <p:animScale>
                                      <p:cBhvr>
                                        <p:cTn id="25" dur="166" decel="50000">
                                          <p:stCondLst>
                                            <p:cond delay="1834"/>
                                          </p:stCondLst>
                                        </p:cTn>
                                        <p:tgtEl>
                                          <p:spTgt spid="29"/>
                                        </p:tgtEl>
                                      </p:cBhvr>
                                      <p:to x="100000" y="100000"/>
                                    </p:animScale>
                                  </p:childTnLst>
                                </p:cTn>
                              </p:par>
                              <p:par>
                                <p:cTn id="26" presetID="53" presetClass="exit" presetSubtype="32" fill="hold" nodeType="withEffect">
                                  <p:stCondLst>
                                    <p:cond delay="0"/>
                                  </p:stCondLst>
                                  <p:childTnLst>
                                    <p:anim calcmode="lin" valueType="num">
                                      <p:cBhvr>
                                        <p:cTn id="27" dur="500"/>
                                        <p:tgtEl>
                                          <p:spTgt spid="27"/>
                                        </p:tgtEl>
                                        <p:attrNameLst>
                                          <p:attrName>ppt_w</p:attrName>
                                        </p:attrNameLst>
                                      </p:cBhvr>
                                      <p:tavLst>
                                        <p:tav tm="0">
                                          <p:val>
                                            <p:strVal val="ppt_w"/>
                                          </p:val>
                                        </p:tav>
                                        <p:tav tm="100000">
                                          <p:val>
                                            <p:fltVal val="0"/>
                                          </p:val>
                                        </p:tav>
                                      </p:tavLst>
                                    </p:anim>
                                    <p:anim calcmode="lin" valueType="num">
                                      <p:cBhvr>
                                        <p:cTn id="28" dur="500"/>
                                        <p:tgtEl>
                                          <p:spTgt spid="27"/>
                                        </p:tgtEl>
                                        <p:attrNameLst>
                                          <p:attrName>ppt_h</p:attrName>
                                        </p:attrNameLst>
                                      </p:cBhvr>
                                      <p:tavLst>
                                        <p:tav tm="0">
                                          <p:val>
                                            <p:strVal val="ppt_h"/>
                                          </p:val>
                                        </p:tav>
                                        <p:tav tm="100000">
                                          <p:val>
                                            <p:fltVal val="0"/>
                                          </p:val>
                                        </p:tav>
                                      </p:tavLst>
                                    </p:anim>
                                    <p:animEffect transition="out" filter="fade">
                                      <p:cBhvr>
                                        <p:cTn id="29" dur="500"/>
                                        <p:tgtEl>
                                          <p:spTgt spid="27"/>
                                        </p:tgtEl>
                                      </p:cBhvr>
                                    </p:animEffect>
                                    <p:set>
                                      <p:cBhvr>
                                        <p:cTn id="30" dur="1" fill="hold">
                                          <p:stCondLst>
                                            <p:cond delay="499"/>
                                          </p:stCondLst>
                                        </p:cTn>
                                        <p:tgtEl>
                                          <p:spTgt spid="27"/>
                                        </p:tgtEl>
                                        <p:attrNameLst>
                                          <p:attrName>style.visibility</p:attrName>
                                        </p:attrNameLst>
                                      </p:cBhvr>
                                      <p:to>
                                        <p:strVal val="hidden"/>
                                      </p:to>
                                    </p:set>
                                  </p:childTnLst>
                                </p:cTn>
                              </p:par>
                              <p:par>
                                <p:cTn id="31" presetID="53" presetClass="exit" presetSubtype="32" fill="hold" grpId="1" nodeType="withEffect">
                                  <p:stCondLst>
                                    <p:cond delay="0"/>
                                  </p:stCondLst>
                                  <p:childTnLst>
                                    <p:anim calcmode="lin" valueType="num">
                                      <p:cBhvr>
                                        <p:cTn id="32" dur="500"/>
                                        <p:tgtEl>
                                          <p:spTgt spid="29"/>
                                        </p:tgtEl>
                                        <p:attrNameLst>
                                          <p:attrName>ppt_w</p:attrName>
                                        </p:attrNameLst>
                                      </p:cBhvr>
                                      <p:tavLst>
                                        <p:tav tm="0">
                                          <p:val>
                                            <p:strVal val="ppt_w"/>
                                          </p:val>
                                        </p:tav>
                                        <p:tav tm="100000">
                                          <p:val>
                                            <p:fltVal val="0"/>
                                          </p:val>
                                        </p:tav>
                                      </p:tavLst>
                                    </p:anim>
                                    <p:anim calcmode="lin" valueType="num">
                                      <p:cBhvr>
                                        <p:cTn id="33" dur="500"/>
                                        <p:tgtEl>
                                          <p:spTgt spid="29"/>
                                        </p:tgtEl>
                                        <p:attrNameLst>
                                          <p:attrName>ppt_h</p:attrName>
                                        </p:attrNameLst>
                                      </p:cBhvr>
                                      <p:tavLst>
                                        <p:tav tm="0">
                                          <p:val>
                                            <p:strVal val="ppt_h"/>
                                          </p:val>
                                        </p:tav>
                                        <p:tav tm="100000">
                                          <p:val>
                                            <p:fltVal val="0"/>
                                          </p:val>
                                        </p:tav>
                                      </p:tavLst>
                                    </p:anim>
                                    <p:animEffect transition="out" filter="fade">
                                      <p:cBhvr>
                                        <p:cTn id="34" dur="500"/>
                                        <p:tgtEl>
                                          <p:spTgt spid="29"/>
                                        </p:tgtEl>
                                      </p:cBhvr>
                                    </p:animEffect>
                                    <p:set>
                                      <p:cBhvr>
                                        <p:cTn id="35" dur="1" fill="hold">
                                          <p:stCondLst>
                                            <p:cond delay="499"/>
                                          </p:stCondLst>
                                        </p:cTn>
                                        <p:tgtEl>
                                          <p:spTgt spid="2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up)">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barn(inVertical)">
                                      <p:cBhvr>
                                        <p:cTn id="45" dur="500"/>
                                        <p:tgtEl>
                                          <p:spTgt spid="32"/>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barn(inVertical)">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barn(inVertical)">
                                      <p:cBhvr>
                                        <p:cTn id="5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animBg="1"/>
      <p:bldP spid="32" grpId="0" animBg="1"/>
      <p:bldP spid="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C7C6F8B-81A2-CEDB-7B83-F9B96B7DDF67}"/>
              </a:ext>
            </a:extLst>
          </p:cNvPr>
          <p:cNvGrpSpPr/>
          <p:nvPr/>
        </p:nvGrpSpPr>
        <p:grpSpPr>
          <a:xfrm>
            <a:off x="1975325" y="2"/>
            <a:ext cx="9500908" cy="1204205"/>
            <a:chOff x="1245715" y="4352290"/>
            <a:chExt cx="9500908" cy="2180219"/>
          </a:xfrm>
        </p:grpSpPr>
        <p:sp>
          <p:nvSpPr>
            <p:cNvPr id="7" name="AutoShape 20">
              <a:extLst>
                <a:ext uri="{FF2B5EF4-FFF2-40B4-BE49-F238E27FC236}">
                  <a16:creationId xmlns:a16="http://schemas.microsoft.com/office/drawing/2014/main" id="{D3593CDB-8E7B-1804-6FB9-527005CFFF21}"/>
                </a:ext>
              </a:extLst>
            </p:cNvPr>
            <p:cNvSpPr>
              <a:spLocks noChangeArrowheads="1"/>
            </p:cNvSpPr>
            <p:nvPr/>
          </p:nvSpPr>
          <p:spPr bwMode="gray">
            <a:xfrm>
              <a:off x="2357602" y="4352290"/>
              <a:ext cx="7129463" cy="1225550"/>
            </a:xfrm>
            <a:prstGeom prst="roundRect">
              <a:avLst>
                <a:gd name="adj" fmla="val 22019"/>
              </a:avLst>
            </a:prstGeom>
            <a:ln/>
          </p:spPr>
          <p:style>
            <a:lnRef idx="2">
              <a:schemeClr val="accent2"/>
            </a:lnRef>
            <a:fillRef idx="1">
              <a:schemeClr val="lt1"/>
            </a:fillRef>
            <a:effectRef idx="0">
              <a:schemeClr val="accent2"/>
            </a:effectRef>
            <a:fontRef idx="minor">
              <a:schemeClr val="dk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 name="Group 27">
              <a:extLst>
                <a:ext uri="{FF2B5EF4-FFF2-40B4-BE49-F238E27FC236}">
                  <a16:creationId xmlns:a16="http://schemas.microsoft.com/office/drawing/2014/main" id="{CBECE35B-8140-D735-9041-75B22891EA15}"/>
                </a:ext>
              </a:extLst>
            </p:cNvPr>
            <p:cNvGrpSpPr>
              <a:grpSpLocks/>
            </p:cNvGrpSpPr>
            <p:nvPr/>
          </p:nvGrpSpPr>
          <p:grpSpPr bwMode="auto">
            <a:xfrm>
              <a:off x="1260640" y="4498340"/>
              <a:ext cx="1806575" cy="930275"/>
              <a:chOff x="327" y="1584"/>
              <a:chExt cx="812" cy="586"/>
            </a:xfrm>
          </p:grpSpPr>
          <p:sp>
            <p:nvSpPr>
              <p:cNvPr id="12" name="AutoShape 28">
                <a:extLst>
                  <a:ext uri="{FF2B5EF4-FFF2-40B4-BE49-F238E27FC236}">
                    <a16:creationId xmlns:a16="http://schemas.microsoft.com/office/drawing/2014/main" id="{40E51D9F-2512-2B26-1AEF-3E99FC4AA4C5}"/>
                  </a:ext>
                </a:extLst>
              </p:cNvPr>
              <p:cNvSpPr>
                <a:spLocks noChangeArrowheads="1"/>
              </p:cNvSpPr>
              <p:nvPr/>
            </p:nvSpPr>
            <p:spPr bwMode="gray">
              <a:xfrm>
                <a:off x="327" y="1584"/>
                <a:ext cx="812" cy="586"/>
              </a:xfrm>
              <a:prstGeom prst="roundRect">
                <a:avLst>
                  <a:gd name="adj" fmla="val 16667"/>
                </a:avLst>
              </a:prstGeom>
              <a:gradFill rotWithShape="1">
                <a:gsLst>
                  <a:gs pos="0">
                    <a:schemeClr val="accent1"/>
                  </a:gs>
                  <a:gs pos="100000">
                    <a:schemeClr val="accent1">
                      <a:gamma/>
                      <a:shade val="78824"/>
                      <a:invGamma/>
                    </a:schemeClr>
                  </a:gs>
                </a:gsLst>
                <a:path path="rect">
                  <a:fillToRect l="100000" b="100000"/>
                </a:path>
              </a:gradFill>
              <a:ln w="38100" algn="ctr">
                <a:solidFill>
                  <a:srgbClr val="F8F8F8">
                    <a:alpha val="70000"/>
                  </a:srgbClr>
                </a:solidFill>
                <a:round/>
                <a:headEnd/>
                <a:tailE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AutoShape 29">
                <a:extLst>
                  <a:ext uri="{FF2B5EF4-FFF2-40B4-BE49-F238E27FC236}">
                    <a16:creationId xmlns:a16="http://schemas.microsoft.com/office/drawing/2014/main" id="{A1259421-22CE-B2F2-7A48-9ADB62A519F7}"/>
                  </a:ext>
                </a:extLst>
              </p:cNvPr>
              <p:cNvSpPr>
                <a:spLocks noChangeArrowheads="1"/>
              </p:cNvSpPr>
              <p:nvPr/>
            </p:nvSpPr>
            <p:spPr bwMode="gray">
              <a:xfrm>
                <a:off x="355" y="1606"/>
                <a:ext cx="754" cy="148"/>
              </a:xfrm>
              <a:prstGeom prst="roundRect">
                <a:avLst>
                  <a:gd name="adj" fmla="val 43264"/>
                </a:avLst>
              </a:prstGeom>
              <a:gradFill rotWithShape="1">
                <a:gsLst>
                  <a:gs pos="0">
                    <a:srgbClr val="FFFFFF">
                      <a:alpha val="70000"/>
                    </a:srgbClr>
                  </a:gs>
                  <a:gs pos="100000">
                    <a:schemeClr val="hlink">
                      <a:alpha val="0"/>
                    </a:scheme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 name="Rectangle 32">
              <a:extLst>
                <a:ext uri="{FF2B5EF4-FFF2-40B4-BE49-F238E27FC236}">
                  <a16:creationId xmlns:a16="http://schemas.microsoft.com/office/drawing/2014/main" id="{FB00C08F-1FAF-8148-1E98-B060A3ECECC6}"/>
                </a:ext>
              </a:extLst>
            </p:cNvPr>
            <p:cNvSpPr>
              <a:spLocks noChangeArrowheads="1"/>
            </p:cNvSpPr>
            <p:nvPr/>
          </p:nvSpPr>
          <p:spPr bwMode="gray">
            <a:xfrm>
              <a:off x="1245715" y="4521992"/>
              <a:ext cx="1831975" cy="891571"/>
            </a:xfrm>
            <a:prstGeom prst="rect">
              <a:avLst/>
            </a:prstGeom>
            <a:noFill/>
            <a:ln>
              <a:noFill/>
            </a:ln>
            <a:effectLst>
              <a:outerShdw dist="17961" dir="2700000" algn="ctr" rotWithShape="0">
                <a:srgbClr val="C0C0C0"/>
              </a:outerShdw>
            </a:effectLst>
            <a:extLst>
              <a:ext uri="{909E8E84-426E-40DD-AFC4-6F175D3DCCD1}">
                <a14:hiddenFill xmlns:a14="http://schemas.microsoft.com/office/drawing/2010/main">
                  <a:gradFill rotWithShape="1">
                    <a:gsLst>
                      <a:gs pos="0">
                        <a:schemeClr val="accent1">
                          <a:gamma/>
                          <a:shade val="72549"/>
                          <a:invGamma/>
                        </a:schemeClr>
                      </a:gs>
                      <a:gs pos="100000">
                        <a:schemeClr val="accent1"/>
                      </a:gs>
                    </a:gsLst>
                    <a:lin ang="1890000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flatTx/>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600" dirty="0" err="1" smtClean="0">
                  <a:solidFill>
                    <a:srgbClr val="FFFFFF"/>
                  </a:solidFill>
                  <a:latin typeface="Bahnschrift Light Condensed" panose="020B0502040204020203" pitchFamily="34" charset="0"/>
                </a:rPr>
                <a:t>Phản</a:t>
              </a:r>
              <a:r>
                <a:rPr lang="en-US" sz="2600" dirty="0" smtClean="0">
                  <a:solidFill>
                    <a:srgbClr val="FFFFFF"/>
                  </a:solidFill>
                  <a:latin typeface="Bahnschrift Light Condensed" panose="020B0502040204020203" pitchFamily="34" charset="0"/>
                </a:rPr>
                <a:t> </a:t>
              </a:r>
              <a:r>
                <a:rPr lang="en-US" sz="2600" dirty="0" err="1" smtClean="0">
                  <a:solidFill>
                    <a:srgbClr val="FFFFFF"/>
                  </a:solidFill>
                  <a:latin typeface="Bahnschrift Light Condensed" panose="020B0502040204020203" pitchFamily="34" charset="0"/>
                </a:rPr>
                <a:t>ánh</a:t>
              </a:r>
              <a:endParaRPr kumimoji="0" lang="en-US" sz="2600" b="0" i="0" u="none" strike="noStrike" kern="1200" cap="none" spc="0" normalizeH="0" baseline="0" noProof="0" dirty="0">
                <a:ln>
                  <a:noFill/>
                </a:ln>
                <a:solidFill>
                  <a:srgbClr val="FFFFFF"/>
                </a:solidFill>
                <a:effectLst/>
                <a:uLnTx/>
                <a:uFillTx/>
                <a:latin typeface="Bahnschrift Light Condensed" panose="020B0502040204020203" pitchFamily="34" charset="0"/>
                <a:ea typeface="+mn-ea"/>
                <a:cs typeface="+mn-cs"/>
              </a:endParaRPr>
            </a:p>
          </p:txBody>
        </p:sp>
        <p:sp>
          <p:nvSpPr>
            <p:cNvPr id="10" name="Rectangle 40">
              <a:extLst>
                <a:ext uri="{FF2B5EF4-FFF2-40B4-BE49-F238E27FC236}">
                  <a16:creationId xmlns:a16="http://schemas.microsoft.com/office/drawing/2014/main" id="{C2E671FB-EAFF-490A-9B17-E69D86527F83}"/>
                </a:ext>
              </a:extLst>
            </p:cNvPr>
            <p:cNvSpPr>
              <a:spLocks noChangeArrowheads="1"/>
            </p:cNvSpPr>
            <p:nvPr/>
          </p:nvSpPr>
          <p:spPr bwMode="gray">
            <a:xfrm>
              <a:off x="3129510" y="4415031"/>
              <a:ext cx="7617113" cy="2117478"/>
            </a:xfrm>
            <a:prstGeom prst="rect">
              <a:avLst/>
            </a:prstGeom>
            <a:ln/>
          </p:spPr>
          <p:style>
            <a:lnRef idx="1">
              <a:schemeClr val="accent2"/>
            </a:lnRef>
            <a:fillRef idx="2">
              <a:schemeClr val="accent2"/>
            </a:fillRef>
            <a:effectRef idx="1">
              <a:schemeClr val="accent2"/>
            </a:effectRef>
            <a:fontRef idx="minor">
              <a:schemeClr val="dk1"/>
            </a:fontRef>
          </p:style>
          <p:txBody>
            <a:bodyPr wrap="square">
              <a:spAutoFit/>
              <a:flatTx/>
            </a:bodyPr>
            <a:lstStyle/>
            <a:p>
              <a:pPr marL="342900" marR="0" lvl="0" indent="-342900" algn="l" defTabSz="914400" rtl="0" eaLnBrk="1" fontAlgn="auto" latinLnBrk="0" hangingPunct="1">
                <a:lnSpc>
                  <a:spcPct val="25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25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C66F26C0-CC54-349A-A802-3E3A0E32E7D3}"/>
                </a:ext>
              </a:extLst>
            </p:cNvPr>
            <p:cNvSpPr txBox="1"/>
            <p:nvPr/>
          </p:nvSpPr>
          <p:spPr>
            <a:xfrm>
              <a:off x="3243650" y="4521992"/>
              <a:ext cx="7502973" cy="1615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err="1" smtClean="0">
                  <a:ln>
                    <a:noFill/>
                  </a:ln>
                  <a:solidFill>
                    <a:prstClr val="black"/>
                  </a:solidFill>
                  <a:effectLst/>
                  <a:uLnTx/>
                  <a:uFillTx/>
                  <a:latin typeface="Bahnschrift Light Condensed" panose="020B0502040204020203" pitchFamily="34" charset="0"/>
                  <a:ea typeface="+mn-ea"/>
                  <a:cs typeface="+mn-cs"/>
                </a:rPr>
                <a:t>Là</a:t>
              </a:r>
              <a:r>
                <a:rPr kumimoji="0" lang="en-US" sz="26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sự</a:t>
              </a:r>
              <a:r>
                <a:rPr kumimoji="0" lang="en-US" sz="26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tái</a:t>
              </a:r>
              <a:r>
                <a:rPr kumimoji="0" lang="en-US" sz="26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tạo</a:t>
              </a:r>
              <a:r>
                <a:rPr kumimoji="0" lang="en-US" sz="26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những</a:t>
              </a:r>
              <a:r>
                <a:rPr kumimoji="0" lang="en-US" sz="26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đặc</a:t>
              </a:r>
              <a:r>
                <a:rPr kumimoji="0" lang="en-US" sz="26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điểm</a:t>
              </a:r>
              <a:r>
                <a:rPr kumimoji="0" lang="en-US" sz="26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của</a:t>
              </a:r>
              <a:r>
                <a:rPr kumimoji="0" lang="en-US" sz="26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một</a:t>
              </a:r>
              <a:r>
                <a:rPr kumimoji="0" lang="en-US" sz="26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hệ</a:t>
              </a:r>
              <a:r>
                <a:rPr kumimoji="0" lang="en-US" sz="26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thống</a:t>
              </a:r>
              <a:r>
                <a:rPr kumimoji="0" lang="en-US" sz="26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vật</a:t>
              </a:r>
              <a:r>
                <a:rPr kumimoji="0" lang="en-US" sz="26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chất</a:t>
              </a:r>
              <a:r>
                <a:rPr kumimoji="0" lang="en-US" sz="26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này</a:t>
              </a:r>
              <a:r>
                <a:rPr kumimoji="0" lang="en-US" sz="26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ở </a:t>
              </a:r>
              <a:r>
                <a:rPr kumimoji="0" lang="en-US" sz="26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một</a:t>
              </a:r>
              <a:r>
                <a:rPr kumimoji="0" lang="en-US" sz="26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hệ</a:t>
              </a:r>
              <a:r>
                <a:rPr kumimoji="0" lang="en-US" sz="26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thống</a:t>
              </a:r>
              <a:r>
                <a:rPr lang="en-US" sz="2600" dirty="0">
                  <a:solidFill>
                    <a:prstClr val="black"/>
                  </a:solidFill>
                  <a:latin typeface="Bahnschrift Light Condensed" panose="020B0502040204020203" pitchFamily="34" charset="0"/>
                </a:rPr>
                <a:t> </a:t>
              </a:r>
              <a:r>
                <a:rPr lang="en-US" sz="2600" dirty="0" err="1" smtClean="0">
                  <a:solidFill>
                    <a:prstClr val="black"/>
                  </a:solidFill>
                  <a:latin typeface="Bahnschrift Light Condensed" panose="020B0502040204020203" pitchFamily="34" charset="0"/>
                </a:rPr>
                <a:t>vật</a:t>
              </a:r>
              <a:r>
                <a:rPr lang="en-US" sz="2600" dirty="0" smtClean="0">
                  <a:solidFill>
                    <a:prstClr val="black"/>
                  </a:solidFill>
                  <a:latin typeface="Bahnschrift Light Condensed" panose="020B0502040204020203" pitchFamily="34" charset="0"/>
                </a:rPr>
                <a:t> </a:t>
              </a:r>
              <a:r>
                <a:rPr lang="en-US" sz="2600" dirty="0" err="1" smtClean="0">
                  <a:solidFill>
                    <a:prstClr val="black"/>
                  </a:solidFill>
                  <a:latin typeface="Bahnschrift Light Condensed" panose="020B0502040204020203" pitchFamily="34" charset="0"/>
                </a:rPr>
                <a:t>chất</a:t>
              </a:r>
              <a:r>
                <a:rPr lang="en-US" sz="2600" dirty="0" smtClean="0">
                  <a:solidFill>
                    <a:prstClr val="black"/>
                  </a:solidFill>
                  <a:latin typeface="Bahnschrift Light Condensed" panose="020B0502040204020203" pitchFamily="34" charset="0"/>
                </a:rPr>
                <a:t> </a:t>
              </a:r>
              <a:r>
                <a:rPr lang="en-US" sz="2600" dirty="0" err="1" smtClean="0">
                  <a:solidFill>
                    <a:prstClr val="black"/>
                  </a:solidFill>
                  <a:latin typeface="Bahnschrift Light Condensed" panose="020B0502040204020203" pitchFamily="34" charset="0"/>
                </a:rPr>
                <a:t>khác</a:t>
              </a:r>
              <a:r>
                <a:rPr lang="en-US" sz="2600" dirty="0" smtClean="0">
                  <a:solidFill>
                    <a:prstClr val="black"/>
                  </a:solidFill>
                  <a:latin typeface="Bahnschrift Light Condensed" panose="020B0502040204020203" pitchFamily="34" charset="0"/>
                </a:rPr>
                <a:t> </a:t>
              </a:r>
              <a:r>
                <a:rPr lang="en-US" sz="2600" dirty="0" err="1" smtClean="0">
                  <a:solidFill>
                    <a:prstClr val="black"/>
                  </a:solidFill>
                  <a:latin typeface="Bahnschrift Light Condensed" panose="020B0502040204020203" pitchFamily="34" charset="0"/>
                </a:rPr>
                <a:t>trong</a:t>
              </a:r>
              <a:r>
                <a:rPr lang="en-US" sz="2600" dirty="0" smtClean="0">
                  <a:solidFill>
                    <a:prstClr val="black"/>
                  </a:solidFill>
                  <a:latin typeface="Bahnschrift Light Condensed" panose="020B0502040204020203" pitchFamily="34" charset="0"/>
                </a:rPr>
                <a:t> </a:t>
              </a:r>
              <a:r>
                <a:rPr lang="en-US" sz="2600" dirty="0" err="1" smtClean="0">
                  <a:solidFill>
                    <a:prstClr val="black"/>
                  </a:solidFill>
                  <a:latin typeface="Bahnschrift Light Condensed" panose="020B0502040204020203" pitchFamily="34" charset="0"/>
                </a:rPr>
                <a:t>quá</a:t>
              </a:r>
              <a:r>
                <a:rPr lang="en-US" sz="2600" dirty="0" smtClean="0">
                  <a:solidFill>
                    <a:prstClr val="black"/>
                  </a:solidFill>
                  <a:latin typeface="Bahnschrift Light Condensed" panose="020B0502040204020203" pitchFamily="34" charset="0"/>
                </a:rPr>
                <a:t> </a:t>
              </a:r>
              <a:r>
                <a:rPr lang="en-US" sz="2600" dirty="0" err="1" smtClean="0">
                  <a:solidFill>
                    <a:prstClr val="black"/>
                  </a:solidFill>
                  <a:latin typeface="Bahnschrift Light Condensed" panose="020B0502040204020203" pitchFamily="34" charset="0"/>
                </a:rPr>
                <a:t>trình</a:t>
              </a:r>
              <a:r>
                <a:rPr lang="en-US" sz="2600" dirty="0" smtClean="0">
                  <a:solidFill>
                    <a:prstClr val="black"/>
                  </a:solidFill>
                  <a:latin typeface="Bahnschrift Light Condensed" panose="020B0502040204020203" pitchFamily="34" charset="0"/>
                </a:rPr>
                <a:t> </a:t>
              </a:r>
              <a:r>
                <a:rPr lang="en-US" sz="2600" dirty="0" err="1" smtClean="0">
                  <a:solidFill>
                    <a:prstClr val="black"/>
                  </a:solidFill>
                  <a:latin typeface="Bahnschrift Light Condensed" panose="020B0502040204020203" pitchFamily="34" charset="0"/>
                </a:rPr>
                <a:t>tác</a:t>
              </a:r>
              <a:r>
                <a:rPr lang="en-US" sz="2600" dirty="0" smtClean="0">
                  <a:solidFill>
                    <a:prstClr val="black"/>
                  </a:solidFill>
                  <a:latin typeface="Bahnschrift Light Condensed" panose="020B0502040204020203" pitchFamily="34" charset="0"/>
                </a:rPr>
                <a:t> </a:t>
              </a:r>
              <a:r>
                <a:rPr lang="en-US" sz="2600" dirty="0" err="1" smtClean="0">
                  <a:solidFill>
                    <a:prstClr val="black"/>
                  </a:solidFill>
                  <a:latin typeface="Bahnschrift Light Condensed" panose="020B0502040204020203" pitchFamily="34" charset="0"/>
                </a:rPr>
                <a:t>động</a:t>
              </a:r>
              <a:r>
                <a:rPr lang="en-US" sz="2600" dirty="0" smtClean="0">
                  <a:solidFill>
                    <a:prstClr val="black"/>
                  </a:solidFill>
                  <a:latin typeface="Bahnschrift Light Condensed" panose="020B0502040204020203" pitchFamily="34" charset="0"/>
                </a:rPr>
                <a:t> qua </a:t>
              </a:r>
              <a:r>
                <a:rPr lang="en-US" sz="2600" dirty="0" err="1" smtClean="0">
                  <a:solidFill>
                    <a:prstClr val="black"/>
                  </a:solidFill>
                  <a:latin typeface="Bahnschrift Light Condensed" panose="020B0502040204020203" pitchFamily="34" charset="0"/>
                </a:rPr>
                <a:t>lại</a:t>
              </a:r>
              <a:r>
                <a:rPr lang="en-US" sz="2600" dirty="0" smtClean="0">
                  <a:solidFill>
                    <a:prstClr val="black"/>
                  </a:solidFill>
                  <a:latin typeface="Bahnschrift Light Condensed" panose="020B0502040204020203" pitchFamily="34" charset="0"/>
                </a:rPr>
                <a:t> </a:t>
              </a:r>
              <a:r>
                <a:rPr lang="en-US" sz="2600" dirty="0" err="1" smtClean="0">
                  <a:solidFill>
                    <a:prstClr val="black"/>
                  </a:solidFill>
                  <a:latin typeface="Bahnschrift Light Condensed" panose="020B0502040204020203" pitchFamily="34" charset="0"/>
                </a:rPr>
                <a:t>của</a:t>
              </a:r>
              <a:r>
                <a:rPr lang="en-US" sz="2600" dirty="0" smtClean="0">
                  <a:solidFill>
                    <a:prstClr val="black"/>
                  </a:solidFill>
                  <a:latin typeface="Bahnschrift Light Condensed" panose="020B0502040204020203" pitchFamily="34" charset="0"/>
                </a:rPr>
                <a:t> </a:t>
              </a:r>
              <a:r>
                <a:rPr lang="en-US" sz="2600" dirty="0" err="1" smtClean="0">
                  <a:solidFill>
                    <a:prstClr val="black"/>
                  </a:solidFill>
                  <a:latin typeface="Bahnschrift Light Condensed" panose="020B0502040204020203" pitchFamily="34" charset="0"/>
                </a:rPr>
                <a:t>chúng</a:t>
              </a:r>
              <a:endParaRPr kumimoji="0" lang="vi-VN" sz="2600" b="0" i="0" u="none" strike="noStrike" kern="1200" cap="none" spc="0" normalizeH="0" baseline="0" noProof="0" dirty="0">
                <a:ln>
                  <a:noFill/>
                </a:ln>
                <a:solidFill>
                  <a:prstClr val="black"/>
                </a:solidFill>
                <a:effectLst/>
                <a:uLnTx/>
                <a:uFillTx/>
                <a:latin typeface="Bahnschrift Light Condensed" panose="020B0502040204020203" pitchFamily="34" charset="0"/>
                <a:ea typeface="+mn-ea"/>
                <a:cs typeface="+mn-cs"/>
              </a:endParaRPr>
            </a:p>
          </p:txBody>
        </p:sp>
      </p:grpSp>
      <p:sp>
        <p:nvSpPr>
          <p:cNvPr id="15" name="TextBox 14">
            <a:extLst>
              <a:ext uri="{FF2B5EF4-FFF2-40B4-BE49-F238E27FC236}">
                <a16:creationId xmlns:a16="http://schemas.microsoft.com/office/drawing/2014/main" id="{1FC53AA1-F74E-4CC1-3868-E963168E2F52}"/>
              </a:ext>
            </a:extLst>
          </p:cNvPr>
          <p:cNvSpPr txBox="1"/>
          <p:nvPr/>
        </p:nvSpPr>
        <p:spPr>
          <a:xfrm>
            <a:off x="226031" y="1531650"/>
            <a:ext cx="7037798" cy="1200329"/>
          </a:xfrm>
          <a:prstGeom prst="rect">
            <a:avLst/>
          </a:prstGeom>
          <a:solidFill>
            <a:schemeClr val="accent6">
              <a:lumMod val="20000"/>
              <a:lumOff val="80000"/>
            </a:schemeClr>
          </a:solidFill>
          <a:ln w="28575"/>
        </p:spPr>
        <p:style>
          <a:lnRef idx="2">
            <a:schemeClr val="accent2"/>
          </a:lnRef>
          <a:fillRef idx="1">
            <a:schemeClr val="lt1"/>
          </a:fillRef>
          <a:effectRef idx="0">
            <a:schemeClr val="accent2"/>
          </a:effectRef>
          <a:fontRef idx="minor">
            <a:schemeClr val="dk1"/>
          </a:fontRef>
        </p:style>
        <p:txBody>
          <a:bodyPr wrap="square">
            <a:spAutoFit/>
          </a:bodyPr>
          <a:lstStyle/>
          <a:p>
            <a:pPr lvl="0" algn="ctr"/>
            <a:r>
              <a:rPr lang="vi-VN" sz="2400" dirty="0">
                <a:solidFill>
                  <a:srgbClr val="FF0000"/>
                </a:solidFill>
                <a:latin typeface="Bahnschrift SemiBold Condensed" panose="020B0502040204020203" pitchFamily="34" charset="0"/>
                <a:ea typeface="Calibri" panose="020F0502020204030204" pitchFamily="34" charset="0"/>
              </a:rPr>
              <a:t>Phản ánh ý thức</a:t>
            </a:r>
          </a:p>
          <a:p>
            <a:pPr lvl="0" algn="ctr"/>
            <a:r>
              <a:rPr lang="vi-VN" sz="2400" dirty="0">
                <a:solidFill>
                  <a:srgbClr val="FF0000"/>
                </a:solidFill>
                <a:latin typeface="Bahnschrift SemiBold Condensed" panose="020B0502040204020203" pitchFamily="34" charset="0"/>
                <a:ea typeface="Calibri" panose="020F0502020204030204" pitchFamily="34" charset="0"/>
              </a:rPr>
              <a:t>(Chỉ có ở bộ não con người)</a:t>
            </a:r>
          </a:p>
          <a:p>
            <a:pPr lvl="0" algn="ctr"/>
            <a:r>
              <a:rPr lang="vi-VN" sz="2400" dirty="0">
                <a:solidFill>
                  <a:srgbClr val="000000"/>
                </a:solidFill>
                <a:latin typeface="Bahnschrift Light Condensed" panose="020B0502040204020203" pitchFamily="34" charset="0"/>
                <a:ea typeface="Calibri" panose="020F0502020204030204" pitchFamily="34" charset="0"/>
              </a:rPr>
              <a:t>(Trình độ phản ánh cao nhất, năng động và sáng tạo, linh hoạt nhất)</a:t>
            </a:r>
          </a:p>
        </p:txBody>
      </p:sp>
      <p:sp>
        <p:nvSpPr>
          <p:cNvPr id="18" name="TextBox 17">
            <a:extLst>
              <a:ext uri="{FF2B5EF4-FFF2-40B4-BE49-F238E27FC236}">
                <a16:creationId xmlns:a16="http://schemas.microsoft.com/office/drawing/2014/main" id="{ADE5FC8D-3D6A-F4B5-5E6D-1CE68D00CE0E}"/>
              </a:ext>
            </a:extLst>
          </p:cNvPr>
          <p:cNvSpPr txBox="1"/>
          <p:nvPr/>
        </p:nvSpPr>
        <p:spPr>
          <a:xfrm>
            <a:off x="5979559" y="3290887"/>
            <a:ext cx="5691883" cy="1200329"/>
          </a:xfrm>
          <a:prstGeom prst="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a:spAutoFit/>
          </a:bodyPr>
          <a:lstStyle/>
          <a:p>
            <a:pPr lvl="0" algn="ctr"/>
            <a:r>
              <a:rPr lang="vi-VN" sz="2400" dirty="0">
                <a:solidFill>
                  <a:srgbClr val="000000"/>
                </a:solidFill>
                <a:latin typeface="Bahnschrift Light Condensed" panose="020B0502040204020203" pitchFamily="34" charset="0"/>
                <a:ea typeface="Calibri" panose="020F0502020204030204" pitchFamily="34" charset="0"/>
              </a:rPr>
              <a:t>Phản ánh sinh học</a:t>
            </a:r>
          </a:p>
          <a:p>
            <a:pPr lvl="0" algn="ctr"/>
            <a:r>
              <a:rPr lang="vi-VN" sz="2400" dirty="0">
                <a:solidFill>
                  <a:srgbClr val="000000"/>
                </a:solidFill>
                <a:latin typeface="Bahnschrift Light Condensed" panose="020B0502040204020203" pitchFamily="34" charset="0"/>
                <a:ea typeface="Calibri" panose="020F0502020204030204" pitchFamily="34" charset="0"/>
              </a:rPr>
              <a:t>(Đặc trưng cho giới tự nhiên hữu sinh)</a:t>
            </a:r>
          </a:p>
          <a:p>
            <a:pPr lvl="0" algn="ctr"/>
            <a:r>
              <a:rPr lang="vi-VN" sz="2400" dirty="0">
                <a:solidFill>
                  <a:srgbClr val="000000"/>
                </a:solidFill>
                <a:latin typeface="Bahnschrift Light Condensed" panose="020B0502040204020203" pitchFamily="34" charset="0"/>
                <a:ea typeface="Calibri" panose="020F0502020204030204" pitchFamily="34" charset="0"/>
              </a:rPr>
              <a:t>(Có tính định hướng, lựa chọn, thích nghi)</a:t>
            </a:r>
          </a:p>
        </p:txBody>
      </p:sp>
      <p:sp>
        <p:nvSpPr>
          <p:cNvPr id="14" name="TextBox 13">
            <a:extLst>
              <a:ext uri="{FF2B5EF4-FFF2-40B4-BE49-F238E27FC236}">
                <a16:creationId xmlns:a16="http://schemas.microsoft.com/office/drawing/2014/main" id="{2C4C0900-38CA-E5C3-1EDE-D09B9F505AE2}"/>
              </a:ext>
            </a:extLst>
          </p:cNvPr>
          <p:cNvSpPr txBox="1"/>
          <p:nvPr/>
        </p:nvSpPr>
        <p:spPr>
          <a:xfrm>
            <a:off x="3005293" y="5212207"/>
            <a:ext cx="5450840" cy="1200329"/>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a:spAutoFit/>
          </a:bodyPr>
          <a:lstStyle/>
          <a:p>
            <a:pPr lvl="0" algn="ctr"/>
            <a:r>
              <a:rPr lang="vi-VN" sz="2400" dirty="0">
                <a:solidFill>
                  <a:srgbClr val="000000"/>
                </a:solidFill>
                <a:latin typeface="Bahnschrift Light Condensed" panose="020B0502040204020203" pitchFamily="34" charset="0"/>
                <a:ea typeface="Calibri" panose="020F0502020204030204" pitchFamily="34" charset="0"/>
              </a:rPr>
              <a:t>Phản ánh vật lý, hóa học</a:t>
            </a:r>
          </a:p>
          <a:p>
            <a:pPr lvl="0" algn="ctr"/>
            <a:r>
              <a:rPr lang="vi-VN" sz="2400" dirty="0">
                <a:solidFill>
                  <a:srgbClr val="000000"/>
                </a:solidFill>
                <a:latin typeface="Bahnschrift Light Condensed" panose="020B0502040204020203" pitchFamily="34" charset="0"/>
                <a:ea typeface="Calibri" panose="020F0502020204030204" pitchFamily="34" charset="0"/>
              </a:rPr>
              <a:t>(Đặc trưng cho giới tự nhiên vô sinh)</a:t>
            </a:r>
          </a:p>
          <a:p>
            <a:pPr lvl="0" algn="ctr"/>
            <a:r>
              <a:rPr lang="vi-VN" sz="2400" dirty="0">
                <a:solidFill>
                  <a:srgbClr val="000000"/>
                </a:solidFill>
                <a:latin typeface="Bahnschrift Light Condensed" panose="020B0502040204020203" pitchFamily="34" charset="0"/>
                <a:ea typeface="Calibri" panose="020F0502020204030204" pitchFamily="34" charset="0"/>
              </a:rPr>
              <a:t>(Thụ động, chưa có định hướng, lựa chọn)</a:t>
            </a:r>
          </a:p>
        </p:txBody>
      </p:sp>
      <p:pic>
        <p:nvPicPr>
          <p:cNvPr id="2" name="Picture 1"/>
          <p:cNvPicPr>
            <a:picLocks noChangeAspect="1"/>
          </p:cNvPicPr>
          <p:nvPr/>
        </p:nvPicPr>
        <p:blipFill>
          <a:blip r:embed="rId2"/>
          <a:stretch>
            <a:fillRect/>
          </a:stretch>
        </p:blipFill>
        <p:spPr>
          <a:xfrm>
            <a:off x="9116013" y="4682220"/>
            <a:ext cx="2466975" cy="1847850"/>
          </a:xfrm>
          <a:prstGeom prst="rect">
            <a:avLst/>
          </a:prstGeom>
        </p:spPr>
      </p:pic>
      <p:pic>
        <p:nvPicPr>
          <p:cNvPr id="4" name="Picture 3"/>
          <p:cNvPicPr>
            <a:picLocks noChangeAspect="1"/>
          </p:cNvPicPr>
          <p:nvPr/>
        </p:nvPicPr>
        <p:blipFill>
          <a:blip r:embed="rId3"/>
          <a:stretch>
            <a:fillRect/>
          </a:stretch>
        </p:blipFill>
        <p:spPr>
          <a:xfrm>
            <a:off x="360449" y="3043391"/>
            <a:ext cx="2065105" cy="1885783"/>
          </a:xfrm>
          <a:prstGeom prst="rect">
            <a:avLst/>
          </a:prstGeom>
          <a:solidFill>
            <a:schemeClr val="accent4">
              <a:lumMod val="20000"/>
              <a:lumOff val="80000"/>
            </a:schemeClr>
          </a:solidFill>
        </p:spPr>
      </p:pic>
      <p:pic>
        <p:nvPicPr>
          <p:cNvPr id="20" name="Picture 19"/>
          <p:cNvPicPr>
            <a:picLocks noChangeAspect="1"/>
          </p:cNvPicPr>
          <p:nvPr/>
        </p:nvPicPr>
        <p:blipFill>
          <a:blip r:embed="rId4"/>
          <a:stretch>
            <a:fillRect/>
          </a:stretch>
        </p:blipFill>
        <p:spPr>
          <a:xfrm>
            <a:off x="7787811" y="1377928"/>
            <a:ext cx="3795177" cy="1721554"/>
          </a:xfrm>
          <a:prstGeom prst="rect">
            <a:avLst/>
          </a:prstGeom>
        </p:spPr>
      </p:pic>
      <p:pic>
        <p:nvPicPr>
          <p:cNvPr id="21" name="Picture 20"/>
          <p:cNvPicPr>
            <a:picLocks noChangeAspect="1"/>
          </p:cNvPicPr>
          <p:nvPr/>
        </p:nvPicPr>
        <p:blipFill>
          <a:blip r:embed="rId5"/>
          <a:stretch>
            <a:fillRect/>
          </a:stretch>
        </p:blipFill>
        <p:spPr>
          <a:xfrm>
            <a:off x="2891312" y="3074719"/>
            <a:ext cx="2667000" cy="1928792"/>
          </a:xfrm>
          <a:prstGeom prst="rect">
            <a:avLst/>
          </a:prstGeom>
        </p:spPr>
      </p:pic>
    </p:spTree>
    <p:extLst>
      <p:ext uri="{BB962C8B-B14F-4D97-AF65-F5344CB8AC3E}">
        <p14:creationId xmlns:p14="http://schemas.microsoft.com/office/powerpoint/2010/main" val="3752080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inVertical)">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arn(inVertical)">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barn(inVertical)">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arn(inVertical)">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barn(inVertical)">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Title 1"/>
          <p:cNvSpPr>
            <a:spLocks noGrp="1"/>
          </p:cNvSpPr>
          <p:nvPr>
            <p:ph type="title"/>
          </p:nvPr>
        </p:nvSpPr>
        <p:spPr/>
        <p:txBody>
          <a:bodyPr/>
          <a:lstStyle/>
          <a:p>
            <a:pPr eaLnBrk="1" hangingPunct="1"/>
            <a:endParaRPr lang="en-US" altLang="en-US" smtClean="0"/>
          </a:p>
        </p:txBody>
      </p:sp>
      <p:pic>
        <p:nvPicPr>
          <p:cNvPr id="501763"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80143" y="0"/>
            <a:ext cx="11455685" cy="6858000"/>
          </a:xfrm>
        </p:spPr>
      </p:pic>
      <p:sp>
        <p:nvSpPr>
          <p:cNvPr id="25" name="Rounded Rectangle 24"/>
          <p:cNvSpPr/>
          <p:nvPr/>
        </p:nvSpPr>
        <p:spPr>
          <a:xfrm>
            <a:off x="2622550" y="2144775"/>
            <a:ext cx="7312560" cy="1371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3600" dirty="0" err="1">
                <a:solidFill>
                  <a:srgbClr val="000000"/>
                </a:solidFill>
                <a:latin typeface="Bahnschrift Light Condensed" panose="020B0502040204020203" pitchFamily="34" charset="0"/>
                <a:cs typeface="Cordia New" pitchFamily="34" charset="-34"/>
              </a:rPr>
              <a:t>Nguồn</a:t>
            </a:r>
            <a:r>
              <a:rPr lang="en-US" sz="3600" dirty="0">
                <a:solidFill>
                  <a:srgbClr val="000000"/>
                </a:solidFill>
                <a:latin typeface="Bahnschrift Light Condensed" panose="020B0502040204020203" pitchFamily="34" charset="0"/>
                <a:cs typeface="Cordia New" pitchFamily="34" charset="-34"/>
              </a:rPr>
              <a:t> </a:t>
            </a:r>
            <a:r>
              <a:rPr lang="en-US" sz="3600" dirty="0" err="1">
                <a:solidFill>
                  <a:srgbClr val="000000"/>
                </a:solidFill>
                <a:latin typeface="Bahnschrift Light Condensed" panose="020B0502040204020203" pitchFamily="34" charset="0"/>
                <a:cs typeface="Cordia New" pitchFamily="34" charset="-34"/>
              </a:rPr>
              <a:t>gốc</a:t>
            </a:r>
            <a:r>
              <a:rPr lang="en-US" sz="3600" dirty="0">
                <a:solidFill>
                  <a:srgbClr val="000000"/>
                </a:solidFill>
                <a:latin typeface="Bahnschrift Light Condensed" panose="020B0502040204020203" pitchFamily="34" charset="0"/>
                <a:cs typeface="Cordia New" pitchFamily="34" charset="-34"/>
              </a:rPr>
              <a:t> </a:t>
            </a:r>
            <a:r>
              <a:rPr lang="en-US" sz="3600" dirty="0" err="1">
                <a:solidFill>
                  <a:srgbClr val="000000"/>
                </a:solidFill>
                <a:latin typeface="Bahnschrift Light Condensed" panose="020B0502040204020203" pitchFamily="34" charset="0"/>
                <a:cs typeface="Cordia New" pitchFamily="34" charset="-34"/>
              </a:rPr>
              <a:t>tự</a:t>
            </a:r>
            <a:r>
              <a:rPr lang="en-US" sz="3600" dirty="0">
                <a:solidFill>
                  <a:srgbClr val="000000"/>
                </a:solidFill>
                <a:latin typeface="Bahnschrift Light Condensed" panose="020B0502040204020203" pitchFamily="34" charset="0"/>
                <a:cs typeface="Cordia New" pitchFamily="34" charset="-34"/>
              </a:rPr>
              <a:t> </a:t>
            </a:r>
            <a:r>
              <a:rPr lang="en-US" sz="3600" dirty="0" err="1">
                <a:solidFill>
                  <a:srgbClr val="000000"/>
                </a:solidFill>
                <a:latin typeface="Bahnschrift Light Condensed" panose="020B0502040204020203" pitchFamily="34" charset="0"/>
                <a:cs typeface="Cordia New" pitchFamily="34" charset="-34"/>
              </a:rPr>
              <a:t>nhiên</a:t>
            </a:r>
            <a:r>
              <a:rPr lang="en-US" sz="3600" dirty="0">
                <a:solidFill>
                  <a:srgbClr val="000000"/>
                </a:solidFill>
                <a:latin typeface="Bahnschrift Light Condensed" panose="020B0502040204020203" pitchFamily="34" charset="0"/>
                <a:cs typeface="Cordia New" pitchFamily="34" charset="-34"/>
              </a:rPr>
              <a:t> </a:t>
            </a:r>
            <a:r>
              <a:rPr lang="en-US" sz="3600" dirty="0" err="1">
                <a:solidFill>
                  <a:srgbClr val="000000"/>
                </a:solidFill>
                <a:latin typeface="Bahnschrift Light Condensed" panose="020B0502040204020203" pitchFamily="34" charset="0"/>
                <a:cs typeface="Cordia New" pitchFamily="34" charset="-34"/>
              </a:rPr>
              <a:t>đã</a:t>
            </a:r>
            <a:r>
              <a:rPr lang="en-US" sz="3600" dirty="0">
                <a:solidFill>
                  <a:srgbClr val="000000"/>
                </a:solidFill>
                <a:latin typeface="Bahnschrift Light Condensed" panose="020B0502040204020203" pitchFamily="34" charset="0"/>
                <a:cs typeface="Cordia New" pitchFamily="34" charset="-34"/>
              </a:rPr>
              <a:t> </a:t>
            </a:r>
            <a:r>
              <a:rPr lang="en-US" sz="3600" dirty="0" err="1">
                <a:solidFill>
                  <a:srgbClr val="000000"/>
                </a:solidFill>
                <a:latin typeface="Bahnschrift Light Condensed" panose="020B0502040204020203" pitchFamily="34" charset="0"/>
                <a:cs typeface="Cordia New" pitchFamily="34" charset="-34"/>
              </a:rPr>
              <a:t>đủ</a:t>
            </a:r>
            <a:r>
              <a:rPr lang="en-US" sz="3600" dirty="0">
                <a:solidFill>
                  <a:srgbClr val="000000"/>
                </a:solidFill>
                <a:latin typeface="Bahnschrift Light Condensed" panose="020B0502040204020203" pitchFamily="34" charset="0"/>
                <a:cs typeface="Cordia New" pitchFamily="34" charset="-34"/>
              </a:rPr>
              <a:t> </a:t>
            </a:r>
            <a:r>
              <a:rPr lang="en-US" sz="3600" dirty="0" err="1">
                <a:solidFill>
                  <a:srgbClr val="000000"/>
                </a:solidFill>
                <a:latin typeface="Bahnschrift Light Condensed" panose="020B0502040204020203" pitchFamily="34" charset="0"/>
                <a:cs typeface="Cordia New" pitchFamily="34" charset="-34"/>
              </a:rPr>
              <a:t>hình</a:t>
            </a:r>
            <a:r>
              <a:rPr lang="en-US" sz="3600" dirty="0">
                <a:solidFill>
                  <a:srgbClr val="000000"/>
                </a:solidFill>
                <a:latin typeface="Bahnschrift Light Condensed" panose="020B0502040204020203" pitchFamily="34" charset="0"/>
                <a:cs typeface="Cordia New" pitchFamily="34" charset="-34"/>
              </a:rPr>
              <a:t> </a:t>
            </a:r>
            <a:r>
              <a:rPr lang="en-US" sz="3600" dirty="0" err="1">
                <a:solidFill>
                  <a:srgbClr val="000000"/>
                </a:solidFill>
                <a:latin typeface="Bahnschrift Light Condensed" panose="020B0502040204020203" pitchFamily="34" charset="0"/>
                <a:cs typeface="Cordia New" pitchFamily="34" charset="-34"/>
              </a:rPr>
              <a:t>thành</a:t>
            </a:r>
            <a:r>
              <a:rPr lang="en-US" sz="3600" dirty="0">
                <a:solidFill>
                  <a:srgbClr val="000000"/>
                </a:solidFill>
                <a:latin typeface="Bahnschrift Light Condensed" panose="020B0502040204020203" pitchFamily="34" charset="0"/>
                <a:cs typeface="Cordia New" pitchFamily="34" charset="-34"/>
              </a:rPr>
              <a:t> ý </a:t>
            </a:r>
            <a:r>
              <a:rPr lang="en-US" sz="3600" dirty="0" err="1">
                <a:solidFill>
                  <a:srgbClr val="000000"/>
                </a:solidFill>
                <a:latin typeface="Bahnschrift Light Condensed" panose="020B0502040204020203" pitchFamily="34" charset="0"/>
                <a:cs typeface="Cordia New" pitchFamily="34" charset="-34"/>
              </a:rPr>
              <a:t>thức</a:t>
            </a:r>
            <a:r>
              <a:rPr lang="en-US" sz="3600" dirty="0">
                <a:solidFill>
                  <a:srgbClr val="000000"/>
                </a:solidFill>
                <a:latin typeface="Bahnschrift Light Condensed" panose="020B0502040204020203" pitchFamily="34" charset="0"/>
                <a:cs typeface="Cordia New" pitchFamily="34" charset="-34"/>
              </a:rPr>
              <a:t>?</a:t>
            </a:r>
            <a:endParaRPr lang="en-US" sz="3600" dirty="0">
              <a:solidFill>
                <a:srgbClr val="FF0000"/>
              </a:solidFill>
              <a:latin typeface="Bahnschrift Light Condensed" panose="020B0502040204020203" pitchFamily="34" charset="0"/>
              <a:cs typeface="Cordia New" pitchFamily="34" charset="-34"/>
            </a:endParaRPr>
          </a:p>
        </p:txBody>
      </p:sp>
      <p:sp>
        <p:nvSpPr>
          <p:cNvPr id="501765" name="Rectangle 1"/>
          <p:cNvSpPr>
            <a:spLocks noChangeArrowheads="1"/>
          </p:cNvSpPr>
          <p:nvPr/>
        </p:nvSpPr>
        <p:spPr bwMode="auto">
          <a:xfrm>
            <a:off x="3853396" y="330201"/>
            <a:ext cx="6354762" cy="607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14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14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14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14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14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14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14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14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14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fontAlgn="base">
              <a:lnSpc>
                <a:spcPct val="93000"/>
              </a:lnSpc>
              <a:spcBef>
                <a:spcPct val="0"/>
              </a:spcBef>
              <a:spcAft>
                <a:spcPct val="0"/>
              </a:spcAft>
              <a:buClr>
                <a:srgbClr val="000000"/>
              </a:buClr>
              <a:buNone/>
            </a:pPr>
            <a:r>
              <a:rPr lang="en-US" altLang="en-US" sz="3600" b="1" dirty="0" err="1">
                <a:solidFill>
                  <a:srgbClr val="FFFFFF"/>
                </a:solidFill>
                <a:latin typeface="Bahnschrift SemiBold Condensed" panose="020B0502040204020203" pitchFamily="34" charset="0"/>
                <a:ea typeface="MS Gothic" panose="020B0609070205080204" pitchFamily="49" charset="-128"/>
                <a:cs typeface="Times New Roman" panose="02020603050405020304" pitchFamily="18" charset="0"/>
              </a:rPr>
              <a:t>Nguồn</a:t>
            </a:r>
            <a:r>
              <a:rPr lang="en-US" altLang="en-US" sz="3600" b="1" dirty="0">
                <a:solidFill>
                  <a:srgbClr val="FFFFFF"/>
                </a:solidFill>
                <a:latin typeface="Bahnschrift SemiBold Condensed" panose="020B0502040204020203" pitchFamily="34" charset="0"/>
                <a:ea typeface="MS Gothic" panose="020B0609070205080204" pitchFamily="49" charset="-128"/>
                <a:cs typeface="Times New Roman" panose="02020603050405020304" pitchFamily="18" charset="0"/>
              </a:rPr>
              <a:t> </a:t>
            </a:r>
            <a:r>
              <a:rPr lang="en-US" altLang="en-US" sz="3600" b="1" dirty="0" err="1">
                <a:solidFill>
                  <a:srgbClr val="FFFFFF"/>
                </a:solidFill>
                <a:latin typeface="Bahnschrift SemiBold Condensed" panose="020B0502040204020203" pitchFamily="34" charset="0"/>
                <a:ea typeface="MS Gothic" panose="020B0609070205080204" pitchFamily="49" charset="-128"/>
                <a:cs typeface="Times New Roman" panose="02020603050405020304" pitchFamily="18" charset="0"/>
              </a:rPr>
              <a:t>gốc</a:t>
            </a:r>
            <a:r>
              <a:rPr lang="en-US" altLang="en-US" sz="3600" b="1" dirty="0">
                <a:solidFill>
                  <a:srgbClr val="FFFFFF"/>
                </a:solidFill>
                <a:latin typeface="Bahnschrift SemiBold Condensed" panose="020B0502040204020203" pitchFamily="34" charset="0"/>
                <a:ea typeface="MS Gothic" panose="020B0609070205080204" pitchFamily="49" charset="-128"/>
                <a:cs typeface="Times New Roman" panose="02020603050405020304" pitchFamily="18" charset="0"/>
              </a:rPr>
              <a:t> </a:t>
            </a:r>
            <a:r>
              <a:rPr lang="en-US" altLang="en-US" sz="3600" b="1" dirty="0" err="1">
                <a:solidFill>
                  <a:srgbClr val="FFFFFF"/>
                </a:solidFill>
                <a:latin typeface="Bahnschrift SemiBold Condensed" panose="020B0502040204020203" pitchFamily="34" charset="0"/>
                <a:ea typeface="MS Gothic" panose="020B0609070205080204" pitchFamily="49" charset="-128"/>
                <a:cs typeface="Times New Roman" panose="02020603050405020304" pitchFamily="18" charset="0"/>
              </a:rPr>
              <a:t>của</a:t>
            </a:r>
            <a:r>
              <a:rPr lang="en-US" altLang="en-US" sz="3600" b="1" dirty="0">
                <a:solidFill>
                  <a:srgbClr val="FFFFFF"/>
                </a:solidFill>
                <a:latin typeface="Bahnschrift SemiBold Condensed" panose="020B0502040204020203" pitchFamily="34" charset="0"/>
                <a:ea typeface="MS Gothic" panose="020B0609070205080204" pitchFamily="49" charset="-128"/>
                <a:cs typeface="Times New Roman" panose="02020603050405020304" pitchFamily="18" charset="0"/>
              </a:rPr>
              <a:t> ý </a:t>
            </a:r>
            <a:r>
              <a:rPr lang="en-US" altLang="en-US" sz="3600" b="1" dirty="0" err="1">
                <a:solidFill>
                  <a:srgbClr val="FFFFFF"/>
                </a:solidFill>
                <a:latin typeface="Bahnschrift SemiBold Condensed" panose="020B0502040204020203" pitchFamily="34" charset="0"/>
                <a:ea typeface="MS Gothic" panose="020B0609070205080204" pitchFamily="49" charset="-128"/>
                <a:cs typeface="Times New Roman" panose="02020603050405020304" pitchFamily="18" charset="0"/>
              </a:rPr>
              <a:t>thức</a:t>
            </a:r>
            <a:endParaRPr lang="en-US" altLang="en-US" sz="3600" dirty="0">
              <a:solidFill>
                <a:srgbClr val="FFFFFF"/>
              </a:solidFill>
              <a:latin typeface="Bahnschrift SemiBold Condensed" panose="020B0502040204020203" pitchFamily="34" charset="0"/>
              <a:ea typeface="MS Gothic" panose="020B0609070205080204" pitchFamily="49" charset="-128"/>
              <a:cs typeface="Times New Roman" panose="02020603050405020304" pitchFamily="18" charset="0"/>
            </a:endParaRPr>
          </a:p>
        </p:txBody>
      </p:sp>
      <p:sp>
        <p:nvSpPr>
          <p:cNvPr id="6" name="Rounded Rectangle 5"/>
          <p:cNvSpPr/>
          <p:nvPr/>
        </p:nvSpPr>
        <p:spPr>
          <a:xfrm>
            <a:off x="904126" y="4043363"/>
            <a:ext cx="10678273" cy="1370012"/>
          </a:xfrm>
          <a:prstGeom prst="roundRect">
            <a:avLst/>
          </a:prstGeom>
          <a:solidFill>
            <a:schemeClr val="accent2">
              <a:lumMod val="20000"/>
              <a:lumOff val="80000"/>
            </a:schemeClr>
          </a:solid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3600" dirty="0">
                <a:solidFill>
                  <a:srgbClr val="000000"/>
                </a:solidFill>
                <a:latin typeface="Bahnschrift Light Condensed" panose="020B0502040204020203" pitchFamily="34" charset="0"/>
                <a:cs typeface="Cordia New" pitchFamily="34" charset="-34"/>
              </a:rPr>
              <a:t>Ý </a:t>
            </a:r>
            <a:r>
              <a:rPr lang="en-US" sz="3600" dirty="0" err="1">
                <a:solidFill>
                  <a:srgbClr val="000000"/>
                </a:solidFill>
                <a:latin typeface="Bahnschrift Light Condensed" panose="020B0502040204020203" pitchFamily="34" charset="0"/>
                <a:cs typeface="Cordia New" pitchFamily="34" charset="-34"/>
              </a:rPr>
              <a:t>thức</a:t>
            </a:r>
            <a:r>
              <a:rPr lang="en-US" sz="3600" dirty="0">
                <a:solidFill>
                  <a:srgbClr val="000000"/>
                </a:solidFill>
                <a:latin typeface="Bahnschrift Light Condensed" panose="020B0502040204020203" pitchFamily="34" charset="0"/>
                <a:cs typeface="Cordia New" pitchFamily="34" charset="-34"/>
              </a:rPr>
              <a:t> </a:t>
            </a:r>
            <a:r>
              <a:rPr lang="en-US" sz="3600" dirty="0" err="1">
                <a:solidFill>
                  <a:srgbClr val="000000"/>
                </a:solidFill>
                <a:latin typeface="Bahnschrift Light Condensed" panose="020B0502040204020203" pitchFamily="34" charset="0"/>
                <a:cs typeface="Cordia New" pitchFamily="34" charset="-34"/>
              </a:rPr>
              <a:t>còn</a:t>
            </a:r>
            <a:r>
              <a:rPr lang="en-US" sz="3600" dirty="0">
                <a:solidFill>
                  <a:srgbClr val="000000"/>
                </a:solidFill>
                <a:latin typeface="Bahnschrift Light Condensed" panose="020B0502040204020203" pitchFamily="34" charset="0"/>
                <a:cs typeface="Cordia New" pitchFamily="34" charset="-34"/>
              </a:rPr>
              <a:t> </a:t>
            </a:r>
            <a:r>
              <a:rPr lang="en-US" sz="3600" dirty="0" err="1">
                <a:solidFill>
                  <a:srgbClr val="000000"/>
                </a:solidFill>
                <a:latin typeface="Bahnschrift Light Condensed" panose="020B0502040204020203" pitchFamily="34" charset="0"/>
                <a:cs typeface="Cordia New" pitchFamily="34" charset="-34"/>
              </a:rPr>
              <a:t>được</a:t>
            </a:r>
            <a:r>
              <a:rPr lang="en-US" sz="3600" dirty="0">
                <a:solidFill>
                  <a:srgbClr val="000000"/>
                </a:solidFill>
                <a:latin typeface="Bahnschrift Light Condensed" panose="020B0502040204020203" pitchFamily="34" charset="0"/>
                <a:cs typeface="Cordia New" pitchFamily="34" charset="-34"/>
              </a:rPr>
              <a:t> </a:t>
            </a:r>
            <a:r>
              <a:rPr lang="en-US" sz="3600" dirty="0" err="1">
                <a:solidFill>
                  <a:srgbClr val="000000"/>
                </a:solidFill>
                <a:latin typeface="Bahnschrift Light Condensed" panose="020B0502040204020203" pitchFamily="34" charset="0"/>
                <a:cs typeface="Cordia New" pitchFamily="34" charset="-34"/>
              </a:rPr>
              <a:t>hình</a:t>
            </a:r>
            <a:r>
              <a:rPr lang="en-US" sz="3600" dirty="0">
                <a:solidFill>
                  <a:srgbClr val="000000"/>
                </a:solidFill>
                <a:latin typeface="Bahnschrift Light Condensed" panose="020B0502040204020203" pitchFamily="34" charset="0"/>
                <a:cs typeface="Cordia New" pitchFamily="34" charset="-34"/>
              </a:rPr>
              <a:t> </a:t>
            </a:r>
            <a:r>
              <a:rPr lang="en-US" sz="3600" dirty="0" err="1">
                <a:solidFill>
                  <a:srgbClr val="000000"/>
                </a:solidFill>
                <a:latin typeface="Bahnschrift Light Condensed" panose="020B0502040204020203" pitchFamily="34" charset="0"/>
                <a:cs typeface="Cordia New" pitchFamily="34" charset="-34"/>
              </a:rPr>
              <a:t>thành</a:t>
            </a:r>
            <a:r>
              <a:rPr lang="en-US" sz="3600" dirty="0">
                <a:solidFill>
                  <a:srgbClr val="000000"/>
                </a:solidFill>
                <a:latin typeface="Bahnschrift Light Condensed" panose="020B0502040204020203" pitchFamily="34" charset="0"/>
                <a:cs typeface="Cordia New" pitchFamily="34" charset="-34"/>
              </a:rPr>
              <a:t> </a:t>
            </a:r>
            <a:r>
              <a:rPr lang="en-US" sz="3600" dirty="0" err="1">
                <a:solidFill>
                  <a:srgbClr val="000000"/>
                </a:solidFill>
                <a:latin typeface="Bahnschrift Light Condensed" panose="020B0502040204020203" pitchFamily="34" charset="0"/>
                <a:cs typeface="Cordia New" pitchFamily="34" charset="-34"/>
              </a:rPr>
              <a:t>và</a:t>
            </a:r>
            <a:r>
              <a:rPr lang="en-US" sz="3600" dirty="0">
                <a:solidFill>
                  <a:srgbClr val="000000"/>
                </a:solidFill>
                <a:latin typeface="Bahnschrift Light Condensed" panose="020B0502040204020203" pitchFamily="34" charset="0"/>
                <a:cs typeface="Cordia New" pitchFamily="34" charset="-34"/>
              </a:rPr>
              <a:t> </a:t>
            </a:r>
            <a:r>
              <a:rPr lang="en-US" sz="3600" dirty="0" err="1">
                <a:solidFill>
                  <a:srgbClr val="000000"/>
                </a:solidFill>
                <a:latin typeface="Bahnschrift Light Condensed" panose="020B0502040204020203" pitchFamily="34" charset="0"/>
                <a:cs typeface="Cordia New" pitchFamily="34" charset="-34"/>
              </a:rPr>
              <a:t>phát</a:t>
            </a:r>
            <a:r>
              <a:rPr lang="en-US" sz="3600" dirty="0">
                <a:solidFill>
                  <a:srgbClr val="000000"/>
                </a:solidFill>
                <a:latin typeface="Bahnschrift Light Condensed" panose="020B0502040204020203" pitchFamily="34" charset="0"/>
                <a:cs typeface="Cordia New" pitchFamily="34" charset="-34"/>
              </a:rPr>
              <a:t> </a:t>
            </a:r>
            <a:r>
              <a:rPr lang="en-US" sz="3600" dirty="0" err="1">
                <a:solidFill>
                  <a:srgbClr val="000000"/>
                </a:solidFill>
                <a:latin typeface="Bahnschrift Light Condensed" panose="020B0502040204020203" pitchFamily="34" charset="0"/>
                <a:cs typeface="Cordia New" pitchFamily="34" charset="-34"/>
              </a:rPr>
              <a:t>triển</a:t>
            </a:r>
            <a:r>
              <a:rPr lang="en-US" sz="3600" dirty="0">
                <a:solidFill>
                  <a:srgbClr val="000000"/>
                </a:solidFill>
                <a:latin typeface="Bahnschrift Light Condensed" panose="020B0502040204020203" pitchFamily="34" charset="0"/>
                <a:cs typeface="Cordia New" pitchFamily="34" charset="-34"/>
              </a:rPr>
              <a:t> </a:t>
            </a:r>
            <a:r>
              <a:rPr lang="en-US" sz="3600" dirty="0" err="1">
                <a:solidFill>
                  <a:srgbClr val="000000"/>
                </a:solidFill>
                <a:latin typeface="Bahnschrift Light Condensed" panose="020B0502040204020203" pitchFamily="34" charset="0"/>
                <a:cs typeface="Cordia New" pitchFamily="34" charset="-34"/>
              </a:rPr>
              <a:t>nhờ</a:t>
            </a:r>
            <a:r>
              <a:rPr lang="en-US" sz="3600" dirty="0">
                <a:solidFill>
                  <a:srgbClr val="000000"/>
                </a:solidFill>
                <a:latin typeface="Bahnschrift Light Condensed" panose="020B0502040204020203" pitchFamily="34" charset="0"/>
                <a:cs typeface="Cordia New" pitchFamily="34" charset="-34"/>
              </a:rPr>
              <a:t> </a:t>
            </a:r>
            <a:r>
              <a:rPr lang="en-US" sz="3600" dirty="0" err="1">
                <a:solidFill>
                  <a:srgbClr val="000000"/>
                </a:solidFill>
                <a:latin typeface="Bahnschrift Light Condensed" panose="020B0502040204020203" pitchFamily="34" charset="0"/>
                <a:cs typeface="Cordia New" pitchFamily="34" charset="-34"/>
              </a:rPr>
              <a:t>nguồn</a:t>
            </a:r>
            <a:r>
              <a:rPr lang="en-US" sz="3600" dirty="0">
                <a:solidFill>
                  <a:srgbClr val="000000"/>
                </a:solidFill>
                <a:latin typeface="Bahnschrift Light Condensed" panose="020B0502040204020203" pitchFamily="34" charset="0"/>
                <a:cs typeface="Cordia New" pitchFamily="34" charset="-34"/>
              </a:rPr>
              <a:t> </a:t>
            </a:r>
            <a:r>
              <a:rPr lang="en-US" sz="3600" dirty="0" err="1">
                <a:solidFill>
                  <a:srgbClr val="000000"/>
                </a:solidFill>
                <a:latin typeface="Bahnschrift Light Condensed" panose="020B0502040204020203" pitchFamily="34" charset="0"/>
                <a:cs typeface="Cordia New" pitchFamily="34" charset="-34"/>
              </a:rPr>
              <a:t>gốc</a:t>
            </a:r>
            <a:r>
              <a:rPr lang="en-US" sz="3600" dirty="0">
                <a:solidFill>
                  <a:srgbClr val="000000"/>
                </a:solidFill>
                <a:latin typeface="Bahnschrift Light Condensed" panose="020B0502040204020203" pitchFamily="34" charset="0"/>
                <a:cs typeface="Cordia New" pitchFamily="34" charset="-34"/>
              </a:rPr>
              <a:t> </a:t>
            </a:r>
            <a:r>
              <a:rPr lang="en-US" sz="3600" dirty="0" err="1">
                <a:solidFill>
                  <a:srgbClr val="000000"/>
                </a:solidFill>
                <a:latin typeface="Bahnschrift Light Condensed" panose="020B0502040204020203" pitchFamily="34" charset="0"/>
                <a:cs typeface="Cordia New" pitchFamily="34" charset="-34"/>
              </a:rPr>
              <a:t>xã</a:t>
            </a:r>
            <a:r>
              <a:rPr lang="en-US" sz="3600" dirty="0">
                <a:solidFill>
                  <a:srgbClr val="000000"/>
                </a:solidFill>
                <a:latin typeface="Bahnschrift Light Condensed" panose="020B0502040204020203" pitchFamily="34" charset="0"/>
                <a:cs typeface="Cordia New" pitchFamily="34" charset="-34"/>
              </a:rPr>
              <a:t> </a:t>
            </a:r>
            <a:r>
              <a:rPr lang="en-US" sz="3600" dirty="0" err="1">
                <a:solidFill>
                  <a:srgbClr val="000000"/>
                </a:solidFill>
                <a:latin typeface="Bahnschrift Light Condensed" panose="020B0502040204020203" pitchFamily="34" charset="0"/>
                <a:cs typeface="Cordia New" pitchFamily="34" charset="-34"/>
              </a:rPr>
              <a:t>hội</a:t>
            </a:r>
            <a:endParaRPr lang="en-US" sz="3600" dirty="0">
              <a:solidFill>
                <a:srgbClr val="FF0000"/>
              </a:solidFill>
              <a:latin typeface="Bahnschrift Light Condensed" panose="020B0502040204020203" pitchFamily="34" charset="0"/>
              <a:cs typeface="Cordia New" pitchFamily="34" charset="-34"/>
            </a:endParaRPr>
          </a:p>
        </p:txBody>
      </p:sp>
    </p:spTree>
    <p:extLst>
      <p:ext uri="{BB962C8B-B14F-4D97-AF65-F5344CB8AC3E}">
        <p14:creationId xmlns:p14="http://schemas.microsoft.com/office/powerpoint/2010/main" val="106150710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010D22F-8231-0C4E-5134-4035BF5964DC}"/>
              </a:ext>
            </a:extLst>
          </p:cNvPr>
          <p:cNvGrpSpPr/>
          <p:nvPr/>
        </p:nvGrpSpPr>
        <p:grpSpPr>
          <a:xfrm>
            <a:off x="1737360" y="0"/>
            <a:ext cx="9081453" cy="957104"/>
            <a:chOff x="1452880" y="4447223"/>
            <a:chExt cx="9081453" cy="957104"/>
          </a:xfrm>
        </p:grpSpPr>
        <p:sp>
          <p:nvSpPr>
            <p:cNvPr id="7" name="AutoShape 16">
              <a:extLst>
                <a:ext uri="{FF2B5EF4-FFF2-40B4-BE49-F238E27FC236}">
                  <a16:creationId xmlns:a16="http://schemas.microsoft.com/office/drawing/2014/main" id="{AB77C7CF-DA07-8DD9-80BA-906578C14A89}"/>
                </a:ext>
              </a:extLst>
            </p:cNvPr>
            <p:cNvSpPr>
              <a:spLocks noChangeArrowheads="1"/>
            </p:cNvSpPr>
            <p:nvPr/>
          </p:nvSpPr>
          <p:spPr bwMode="gray">
            <a:xfrm>
              <a:off x="2132013" y="4447223"/>
              <a:ext cx="8402320" cy="777240"/>
            </a:xfrm>
            <a:prstGeom prst="roundRect">
              <a:avLst>
                <a:gd name="adj" fmla="val 16667"/>
              </a:avLst>
            </a:prstGeom>
            <a:solidFill>
              <a:schemeClr val="folHlink"/>
            </a:solidFill>
            <a:ln w="28575" algn="ctr">
              <a:solidFill>
                <a:schemeClr val="bg1"/>
              </a:solidFill>
              <a:round/>
              <a:headEnd/>
              <a:tailEnd/>
            </a:ln>
            <a:effectLst>
              <a:outerShdw dist="71842" dir="2700000" algn="ctr" rotWithShape="0">
                <a:schemeClr val="bg2">
                  <a:alpha val="50000"/>
                </a:scheme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17">
              <a:extLst>
                <a:ext uri="{FF2B5EF4-FFF2-40B4-BE49-F238E27FC236}">
                  <a16:creationId xmlns:a16="http://schemas.microsoft.com/office/drawing/2014/main" id="{45835A0A-A340-3919-FE2A-794F5701B8B0}"/>
                </a:ext>
              </a:extLst>
            </p:cNvPr>
            <p:cNvSpPr>
              <a:spLocks noChangeArrowheads="1"/>
            </p:cNvSpPr>
            <p:nvPr/>
          </p:nvSpPr>
          <p:spPr bwMode="gray">
            <a:xfrm>
              <a:off x="1452880" y="4447223"/>
              <a:ext cx="1090146" cy="957104"/>
            </a:xfrm>
            <a:prstGeom prst="diamond">
              <a:avLst/>
            </a:prstGeom>
            <a:solidFill>
              <a:schemeClr val="folHlink"/>
            </a:solidFill>
            <a:ln w="25400" algn="ctr">
              <a:solidFill>
                <a:schemeClr val="bg1"/>
              </a:solidFill>
              <a:miter lim="800000"/>
              <a:headEnd/>
              <a:tailEnd/>
            </a:ln>
            <a:effectLst>
              <a:outerShdw dist="762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Box 18">
              <a:extLst>
                <a:ext uri="{FF2B5EF4-FFF2-40B4-BE49-F238E27FC236}">
                  <a16:creationId xmlns:a16="http://schemas.microsoft.com/office/drawing/2014/main" id="{C0E79E9B-8719-CC8A-0091-8868E44D6737}"/>
                </a:ext>
              </a:extLst>
            </p:cNvPr>
            <p:cNvSpPr txBox="1">
              <a:spLocks noChangeArrowheads="1"/>
            </p:cNvSpPr>
            <p:nvPr/>
          </p:nvSpPr>
          <p:spPr bwMode="gray">
            <a:xfrm>
              <a:off x="2665412" y="4566127"/>
              <a:ext cx="69803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36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Nguồn</a:t>
              </a:r>
              <a:r>
                <a:rPr kumimoji="0" lang="en-US" sz="3600" b="0"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36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gốc</a:t>
              </a:r>
              <a:r>
                <a:rPr kumimoji="0" lang="en-US" sz="3600" b="0"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36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xã</a:t>
              </a:r>
              <a:r>
                <a:rPr kumimoji="0" lang="en-US" sz="3600" b="0" i="0" u="none" strike="noStrike" kern="1200" cap="none" spc="0" normalizeH="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36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mn-ea"/>
                  <a:cs typeface="+mn-cs"/>
                </a:rPr>
                <a:t>hội</a:t>
              </a:r>
              <a:r>
                <a:rPr kumimoji="0" lang="en-US" sz="3600" b="0"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36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của</a:t>
              </a:r>
              <a:r>
                <a:rPr kumimoji="0" lang="en-US" sz="3600" b="0"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ý </a:t>
              </a:r>
              <a:r>
                <a:rPr kumimoji="0" lang="en-US" sz="36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thức</a:t>
              </a:r>
              <a:endParaRPr kumimoji="0" lang="en-US" sz="3600" b="0" i="0" u="none" strike="noStrike" kern="1200" cap="none" spc="0" normalizeH="0" baseline="0" noProof="0" dirty="0">
                <a:ln>
                  <a:noFill/>
                </a:ln>
                <a:solidFill>
                  <a:prstClr val="white"/>
                </a:solidFill>
                <a:effectLst/>
                <a:uLnTx/>
                <a:uFillTx/>
                <a:latin typeface="Bahnschrift Light Condensed" panose="020B0502040204020203" pitchFamily="34" charset="0"/>
                <a:ea typeface="+mn-ea"/>
                <a:cs typeface="+mn-cs"/>
              </a:endParaRPr>
            </a:p>
          </p:txBody>
        </p:sp>
      </p:grpSp>
      <p:grpSp>
        <p:nvGrpSpPr>
          <p:cNvPr id="23" name="Group 22">
            <a:extLst>
              <a:ext uri="{FF2B5EF4-FFF2-40B4-BE49-F238E27FC236}">
                <a16:creationId xmlns:a16="http://schemas.microsoft.com/office/drawing/2014/main" id="{881232E5-FA6F-A409-0999-A1C0555A4F77}"/>
              </a:ext>
            </a:extLst>
          </p:cNvPr>
          <p:cNvGrpSpPr/>
          <p:nvPr/>
        </p:nvGrpSpPr>
        <p:grpSpPr>
          <a:xfrm>
            <a:off x="1185059" y="1207628"/>
            <a:ext cx="9181565" cy="1914525"/>
            <a:chOff x="1185060" y="1207628"/>
            <a:chExt cx="6972300" cy="1914525"/>
          </a:xfrm>
        </p:grpSpPr>
        <p:sp>
          <p:nvSpPr>
            <p:cNvPr id="19" name="Freeform 7">
              <a:extLst>
                <a:ext uri="{FF2B5EF4-FFF2-40B4-BE49-F238E27FC236}">
                  <a16:creationId xmlns:a16="http://schemas.microsoft.com/office/drawing/2014/main" id="{7C08A298-19CA-AE0E-2610-D829BC4D6511}"/>
                </a:ext>
              </a:extLst>
            </p:cNvPr>
            <p:cNvSpPr>
              <a:spLocks/>
            </p:cNvSpPr>
            <p:nvPr/>
          </p:nvSpPr>
          <p:spPr bwMode="gray">
            <a:xfrm>
              <a:off x="1185060" y="2160128"/>
              <a:ext cx="2019300" cy="962025"/>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1A50B2">
                <a:alpha val="50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8">
              <a:extLst>
                <a:ext uri="{FF2B5EF4-FFF2-40B4-BE49-F238E27FC236}">
                  <a16:creationId xmlns:a16="http://schemas.microsoft.com/office/drawing/2014/main" id="{536F2A8F-B554-1152-9311-6F447EDE0ED4}"/>
                </a:ext>
              </a:extLst>
            </p:cNvPr>
            <p:cNvSpPr>
              <a:spLocks/>
            </p:cNvSpPr>
            <p:nvPr/>
          </p:nvSpPr>
          <p:spPr bwMode="gray">
            <a:xfrm rot="10800000">
              <a:off x="6233310" y="1207628"/>
              <a:ext cx="1924050" cy="962025"/>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1A50B2">
                <a:alpha val="50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AutoShape 9">
              <a:extLst>
                <a:ext uri="{FF2B5EF4-FFF2-40B4-BE49-F238E27FC236}">
                  <a16:creationId xmlns:a16="http://schemas.microsoft.com/office/drawing/2014/main" id="{5CA993B8-5C26-C09A-8C53-B6C4D53FAAA0}"/>
                </a:ext>
              </a:extLst>
            </p:cNvPr>
            <p:cNvSpPr>
              <a:spLocks noChangeArrowheads="1"/>
            </p:cNvSpPr>
            <p:nvPr/>
          </p:nvSpPr>
          <p:spPr bwMode="gray">
            <a:xfrm>
              <a:off x="1385085" y="1450123"/>
              <a:ext cx="6429375" cy="1443430"/>
            </a:xfrm>
            <a:prstGeom prst="roundRect">
              <a:avLst>
                <a:gd name="adj" fmla="val 16667"/>
              </a:avLst>
            </a:prstGeom>
            <a:ln/>
          </p:spPr>
          <p:style>
            <a:lnRef idx="1">
              <a:schemeClr val="accent6"/>
            </a:lnRef>
            <a:fillRef idx="2">
              <a:schemeClr val="accent6"/>
            </a:fillRef>
            <a:effectRef idx="1">
              <a:schemeClr val="accent6"/>
            </a:effectRef>
            <a:fontRef idx="minor">
              <a:schemeClr val="dk1"/>
            </a:fontRef>
          </p:style>
          <p:txBody>
            <a:bodyPr wrap="none" anchor="ctr">
              <a:flatTx/>
            </a:bodyPr>
            <a:lstStyle/>
            <a:p>
              <a:pPr marL="0" marR="0" lvl="0" indent="0" algn="ctr" defTabSz="914400" rtl="0" eaLnBrk="1" fontAlgn="auto" latinLnBrk="0" hangingPunct="1">
                <a:lnSpc>
                  <a:spcPts val="1900"/>
                </a:lnSpc>
                <a:spcBef>
                  <a:spcPts val="0"/>
                </a:spcBef>
                <a:spcAft>
                  <a:spcPts val="600"/>
                </a:spcAft>
                <a:buClrTx/>
                <a:buSzTx/>
                <a:buFontTx/>
                <a:buNone/>
                <a:tabLst/>
                <a:defRPr/>
              </a:pPr>
              <a:r>
                <a:rPr kumimoji="0" lang="en-US" sz="3200" b="0" i="0" u="none" strike="noStrike" kern="1200" cap="none" spc="0" normalizeH="0" baseline="0" noProof="0" dirty="0" err="1"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Thứ</a:t>
              </a:r>
              <a:r>
                <a:rPr kumimoji="0" lang="en-US" sz="3200" b="0" i="0" u="none" strike="noStrike" kern="1200" cap="none" spc="0" normalizeH="0" baseline="0" noProof="0" dirty="0"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baseline="0" noProof="0" dirty="0" err="1"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nhất</a:t>
              </a:r>
              <a:r>
                <a:rPr kumimoji="0" lang="en-US" sz="3200" b="0" i="0" u="none" strike="noStrike" kern="1200" cap="none" spc="0" normalizeH="0" baseline="0" noProof="0" dirty="0"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baseline="0" noProof="0" dirty="0" err="1"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là</a:t>
              </a:r>
              <a:r>
                <a:rPr kumimoji="0" lang="en-US" sz="3200" b="0" i="0" u="none" strike="noStrike" kern="1200" cap="none" spc="0" normalizeH="0" baseline="0" noProof="0" dirty="0"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baseline="0" noProof="0" dirty="0" err="1"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hoạt</a:t>
              </a:r>
              <a:r>
                <a:rPr kumimoji="0" lang="en-US" sz="3200" b="0" i="0" u="none" strike="noStrike" kern="1200" cap="none" spc="0" normalizeH="0" noProof="0" dirty="0"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động</a:t>
              </a:r>
              <a:r>
                <a:rPr kumimoji="0" lang="en-US" sz="3200" b="0" i="0" u="none" strike="noStrike" kern="1200" cap="none" spc="0" normalizeH="0" noProof="0" dirty="0"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thực</a:t>
              </a:r>
              <a:r>
                <a:rPr kumimoji="0" lang="en-US" sz="3200" b="0" i="0" u="none" strike="noStrike" kern="1200" cap="none" spc="0" normalizeH="0" noProof="0" dirty="0"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tiễn</a:t>
              </a:r>
              <a:r>
                <a:rPr kumimoji="0" lang="en-US" sz="3200" b="0" i="0" u="none" strike="noStrike" kern="1200" cap="none" spc="0" normalizeH="0" noProof="0" dirty="0"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mà</a:t>
              </a:r>
              <a:r>
                <a:rPr kumimoji="0" lang="en-US" sz="3200" b="0" i="0" u="none" strike="noStrike" kern="1200" cap="none" spc="0" normalizeH="0" noProof="0" dirty="0"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trước</a:t>
              </a:r>
              <a:r>
                <a:rPr kumimoji="0" lang="en-US" sz="3200" b="0" i="0" u="none" strike="noStrike" kern="1200" cap="none" spc="0" normalizeH="0" noProof="0" dirty="0"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hết</a:t>
              </a:r>
              <a:r>
                <a:rPr kumimoji="0" lang="en-US" sz="3200" b="0" i="0" u="none" strike="noStrike" kern="1200" cap="none" spc="0" normalizeH="0" noProof="0" dirty="0"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là</a:t>
              </a:r>
              <a:r>
                <a:rPr kumimoji="0" lang="en-US" sz="3200" b="0" i="0" u="none" strike="noStrike" kern="1200" cap="none" spc="0" normalizeH="0" noProof="0" dirty="0"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 </a:t>
              </a:r>
            </a:p>
            <a:p>
              <a:pPr marL="0" marR="0" lvl="0" indent="0" algn="ctr" defTabSz="914400" rtl="0" eaLnBrk="1" fontAlgn="auto" latinLnBrk="0" hangingPunct="1">
                <a:lnSpc>
                  <a:spcPts val="1900"/>
                </a:lnSpc>
                <a:spcBef>
                  <a:spcPts val="0"/>
                </a:spcBef>
                <a:spcAft>
                  <a:spcPts val="600"/>
                </a:spcAft>
                <a:buClrTx/>
                <a:buSzTx/>
                <a:buFontTx/>
                <a:buNone/>
                <a:tabLst/>
                <a:defRPr/>
              </a:pPr>
              <a:endParaRPr lang="en-US" sz="3200" dirty="0">
                <a:solidFill>
                  <a:prstClr val="black"/>
                </a:solidFill>
                <a:latin typeface="Bahnschrift Light Condensed" panose="020B0502040204020203" pitchFamily="34" charset="0"/>
                <a:ea typeface="Calibri" panose="020F0502020204030204" pitchFamily="34" charset="0"/>
              </a:endParaRPr>
            </a:p>
            <a:p>
              <a:pPr marL="0" marR="0" lvl="0" indent="0" algn="ctr" defTabSz="914400" rtl="0" eaLnBrk="1" fontAlgn="auto" latinLnBrk="0" hangingPunct="1">
                <a:lnSpc>
                  <a:spcPts val="1900"/>
                </a:lnSpc>
                <a:spcBef>
                  <a:spcPts val="0"/>
                </a:spcBef>
                <a:spcAft>
                  <a:spcPts val="600"/>
                </a:spcAft>
                <a:buClrTx/>
                <a:buSzTx/>
                <a:buFontTx/>
                <a:buNone/>
                <a:tabLst/>
                <a:defRPr/>
              </a:pPr>
              <a:r>
                <a:rPr kumimoji="0" lang="en-US" sz="32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hoạt</a:t>
              </a:r>
              <a:r>
                <a:rPr kumimoji="0" lang="en-US" sz="3200" b="0" i="0" u="none" strike="noStrike" kern="1200" cap="none" spc="0" normalizeH="0" noProof="0" dirty="0"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động</a:t>
              </a:r>
              <a:r>
                <a:rPr kumimoji="0" lang="en-US" sz="3200" b="0" i="0" u="none" strike="noStrike" kern="1200" cap="none" spc="0" normalizeH="0" noProof="0" dirty="0"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baseline="0" noProof="0" dirty="0" err="1"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lao</a:t>
              </a:r>
              <a:r>
                <a:rPr kumimoji="0" lang="en-US" sz="3200" b="0" i="0" u="none" strike="noStrike" kern="1200" cap="none" spc="0" normalizeH="0" baseline="0" noProof="0" dirty="0"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baseline="0" noProof="0" dirty="0" err="1"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động</a:t>
              </a:r>
              <a:r>
                <a:rPr kumimoji="0" lang="en-US" sz="3200" b="0" i="0" u="none" strike="noStrike" kern="1200" cap="none" spc="0" normalizeH="0" baseline="0" noProof="0" dirty="0"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baseline="0" noProof="0" dirty="0" err="1"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sản</a:t>
              </a:r>
              <a:r>
                <a:rPr kumimoji="0" lang="en-US" sz="3200" b="0" i="0" u="none" strike="noStrike" kern="1200" cap="none" spc="0" normalizeH="0" noProof="0" dirty="0"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Calibri" panose="020F0502020204030204" pitchFamily="34" charset="0"/>
                  <a:cs typeface="+mn-cs"/>
                </a:rPr>
                <a:t>xuất</a:t>
              </a:r>
              <a:endParaRPr kumimoji="0" lang="vi-VN" sz="3200" b="0" i="0" u="none" strike="noStrike" kern="1200" cap="none" spc="0" normalizeH="0" baseline="0" noProof="0" dirty="0">
                <a:ln>
                  <a:noFill/>
                </a:ln>
                <a:solidFill>
                  <a:prstClr val="black"/>
                </a:solidFill>
                <a:effectLst/>
                <a:uLnTx/>
                <a:uFillTx/>
                <a:latin typeface="Bahnschrift Light Condensed" panose="020B0502040204020203" pitchFamily="34" charset="0"/>
                <a:ea typeface="Calibri" panose="020F0502020204030204" pitchFamily="34" charset="0"/>
                <a:cs typeface="+mn-cs"/>
              </a:endParaRPr>
            </a:p>
          </p:txBody>
        </p:sp>
      </p:grpSp>
      <p:grpSp>
        <p:nvGrpSpPr>
          <p:cNvPr id="24" name="Group 23">
            <a:extLst>
              <a:ext uri="{FF2B5EF4-FFF2-40B4-BE49-F238E27FC236}">
                <a16:creationId xmlns:a16="http://schemas.microsoft.com/office/drawing/2014/main" id="{FEF9A738-8445-74D0-696C-9887F65A6029}"/>
              </a:ext>
            </a:extLst>
          </p:cNvPr>
          <p:cNvGrpSpPr/>
          <p:nvPr/>
        </p:nvGrpSpPr>
        <p:grpSpPr>
          <a:xfrm>
            <a:off x="3954823" y="3430523"/>
            <a:ext cx="7572908" cy="1988443"/>
            <a:chOff x="3687694" y="3489052"/>
            <a:chExt cx="7572908" cy="1988443"/>
          </a:xfrm>
        </p:grpSpPr>
        <p:sp>
          <p:nvSpPr>
            <p:cNvPr id="15" name="Freeform 3">
              <a:extLst>
                <a:ext uri="{FF2B5EF4-FFF2-40B4-BE49-F238E27FC236}">
                  <a16:creationId xmlns:a16="http://schemas.microsoft.com/office/drawing/2014/main" id="{1F55E1B2-34F2-DC55-BC7D-C9072377D33C}"/>
                </a:ext>
              </a:extLst>
            </p:cNvPr>
            <p:cNvSpPr>
              <a:spLocks/>
            </p:cNvSpPr>
            <p:nvPr/>
          </p:nvSpPr>
          <p:spPr bwMode="gray">
            <a:xfrm>
              <a:off x="3687694" y="4515470"/>
              <a:ext cx="2145995" cy="962025"/>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tx1">
                <a:alpha val="67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4">
              <a:extLst>
                <a:ext uri="{FF2B5EF4-FFF2-40B4-BE49-F238E27FC236}">
                  <a16:creationId xmlns:a16="http://schemas.microsoft.com/office/drawing/2014/main" id="{6288FBBF-E754-CC8E-F66B-892CFB637DC2}"/>
                </a:ext>
              </a:extLst>
            </p:cNvPr>
            <p:cNvSpPr>
              <a:spLocks/>
            </p:cNvSpPr>
            <p:nvPr/>
          </p:nvSpPr>
          <p:spPr bwMode="gray">
            <a:xfrm rot="10800000">
              <a:off x="9215833" y="3489052"/>
              <a:ext cx="2044769" cy="962025"/>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tx1">
                <a:alpha val="67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utoShape 10">
              <a:extLst>
                <a:ext uri="{FF2B5EF4-FFF2-40B4-BE49-F238E27FC236}">
                  <a16:creationId xmlns:a16="http://schemas.microsoft.com/office/drawing/2014/main" id="{639AA28E-7943-75EF-1951-F8DED2D478A6}"/>
                </a:ext>
              </a:extLst>
            </p:cNvPr>
            <p:cNvSpPr>
              <a:spLocks noChangeArrowheads="1"/>
            </p:cNvSpPr>
            <p:nvPr/>
          </p:nvSpPr>
          <p:spPr bwMode="gray">
            <a:xfrm>
              <a:off x="3840096" y="3982070"/>
              <a:ext cx="6964362" cy="1295400"/>
            </a:xfrm>
            <a:prstGeom prst="roundRect">
              <a:avLst>
                <a:gd name="adj" fmla="val 16667"/>
              </a:avLst>
            </a:prstGeom>
            <a:gradFill rotWithShape="1">
              <a:gsLst>
                <a:gs pos="0">
                  <a:schemeClr val="accent1">
                    <a:gamma/>
                    <a:tint val="75686"/>
                    <a:invGamma/>
                  </a:schemeClr>
                </a:gs>
                <a:gs pos="50000">
                  <a:schemeClr val="accent1"/>
                </a:gs>
                <a:gs pos="100000">
                  <a:schemeClr val="accent1">
                    <a:gamma/>
                    <a:tint val="75686"/>
                    <a:invGamma/>
                  </a:schemeClr>
                </a:gs>
              </a:gsLst>
              <a:lin ang="18900000" scaled="1"/>
            </a:gradFill>
            <a:ln>
              <a:noFill/>
            </a:ln>
            <a:effectLst/>
            <a:scene3d>
              <a:camera prst="legacyObliqueTopRight"/>
              <a:lightRig rig="legacyFlat3" dir="b"/>
            </a:scene3d>
            <a:sp3d extrusionH="303200" prstMaterial="legacyMatte">
              <a:bevelT w="13500" h="13500" prst="angle"/>
              <a:bevelB w="13500" h="13500" prst="angle"/>
              <a:extrusionClr>
                <a:schemeClr val="accent1"/>
              </a:extrusionClr>
            </a:sp3d>
            <a:extLst>
              <a:ext uri="{91240B29-F687-4F45-9708-019B960494DF}">
                <a14:hiddenLine xmlns:a14="http://schemas.microsoft.com/office/drawing/2010/main" w="9525">
                  <a:noFill/>
                  <a:round/>
                  <a:headEnd/>
                  <a:tailEnd/>
                </a14:hiddenLine>
              </a:ext>
              <a:ext uri="{AF507438-7753-43E0-B8FC-AC1667EBCBE1}">
                <a14:hiddenEffects xmlns:a14="http://schemas.microsoft.com/office/drawing/2010/main">
                  <a:effectLst>
                    <a:outerShdw kx="-3284103" algn="br" rotWithShape="0">
                      <a:schemeClr val="bg2">
                        <a:alpha val="50000"/>
                      </a:schemeClr>
                    </a:outerShdw>
                  </a:effectLst>
                </a14:hiddenEffects>
              </a:ext>
            </a:extLst>
          </p:spPr>
          <p:txBody>
            <a:bodyPr wrap="none" anchor="ctr">
              <a:flatTx/>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Thứ</a:t>
              </a:r>
              <a:r>
                <a:rPr kumimoji="0" lang="en-US" sz="3200" b="0"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hai</a:t>
              </a:r>
              <a:r>
                <a:rPr kumimoji="0" lang="en-US" sz="3200" b="0"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là</a:t>
              </a:r>
              <a:r>
                <a:rPr kumimoji="0" lang="en-US" sz="3200" b="0"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ngôn</a:t>
              </a:r>
              <a:r>
                <a:rPr kumimoji="0" lang="en-US" sz="32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32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ngữ</a:t>
              </a:r>
              <a:endParaRPr kumimoji="0" lang="vi-VN" sz="3200" b="0" i="0" u="none" strike="noStrike" kern="1200" cap="none" spc="0" normalizeH="0" baseline="0" noProof="0" dirty="0">
                <a:ln>
                  <a:noFill/>
                </a:ln>
                <a:solidFill>
                  <a:prstClr val="white"/>
                </a:solidFill>
                <a:effectLst/>
                <a:uLnTx/>
                <a:uFillTx/>
                <a:latin typeface="Bahnschrift Light Condensed" panose="020B0502040204020203" pitchFamily="34" charset="0"/>
                <a:ea typeface="+mn-ea"/>
                <a:cs typeface="+mn-cs"/>
              </a:endParaRPr>
            </a:p>
          </p:txBody>
        </p:sp>
      </p:grpSp>
    </p:spTree>
    <p:extLst>
      <p:ext uri="{BB962C8B-B14F-4D97-AF65-F5344CB8AC3E}">
        <p14:creationId xmlns:p14="http://schemas.microsoft.com/office/powerpoint/2010/main" val="2803555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arn(inVertical)">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arn(inVertical)">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Title 1"/>
          <p:cNvSpPr>
            <a:spLocks noGrp="1"/>
          </p:cNvSpPr>
          <p:nvPr>
            <p:ph type="title"/>
          </p:nvPr>
        </p:nvSpPr>
        <p:spPr/>
        <p:txBody>
          <a:bodyPr/>
          <a:lstStyle/>
          <a:p>
            <a:pPr eaLnBrk="1" hangingPunct="1"/>
            <a:endParaRPr lang="en-US" altLang="en-US" smtClean="0"/>
          </a:p>
        </p:txBody>
      </p:sp>
      <p:pic>
        <p:nvPicPr>
          <p:cNvPr id="501763"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80143" y="0"/>
            <a:ext cx="11455685" cy="6858000"/>
          </a:xfrm>
        </p:spPr>
      </p:pic>
      <p:sp>
        <p:nvSpPr>
          <p:cNvPr id="25" name="Rounded Rectangle 24"/>
          <p:cNvSpPr/>
          <p:nvPr/>
        </p:nvSpPr>
        <p:spPr>
          <a:xfrm>
            <a:off x="4092539" y="1310870"/>
            <a:ext cx="4006921" cy="762812"/>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000000"/>
                </a:solidFill>
                <a:effectLst/>
                <a:uLnTx/>
                <a:uFillTx/>
                <a:latin typeface="Bahnschrift Light Condensed" panose="020B0502040204020203" pitchFamily="34" charset="0"/>
                <a:ea typeface="+mn-ea"/>
                <a:cs typeface="Cordia New" pitchFamily="34" charset="-34"/>
              </a:rPr>
              <a:t>Lao </a:t>
            </a:r>
            <a:r>
              <a:rPr kumimoji="0" lang="en-US" sz="3600" b="0" i="0" u="none" strike="noStrike" kern="1200" cap="none" spc="0" normalizeH="0" baseline="0" noProof="0" dirty="0" err="1" smtClean="0">
                <a:ln>
                  <a:noFill/>
                </a:ln>
                <a:solidFill>
                  <a:srgbClr val="000000"/>
                </a:solidFill>
                <a:effectLst/>
                <a:uLnTx/>
                <a:uFillTx/>
                <a:latin typeface="Bahnschrift Light Condensed" panose="020B0502040204020203" pitchFamily="34" charset="0"/>
                <a:ea typeface="+mn-ea"/>
                <a:cs typeface="Cordia New" pitchFamily="34" charset="-34"/>
              </a:rPr>
              <a:t>động</a:t>
            </a:r>
            <a:r>
              <a:rPr kumimoji="0" lang="en-US" sz="3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mn-ea"/>
                <a:cs typeface="Cordia New" pitchFamily="34" charset="-34"/>
              </a:rPr>
              <a:t> </a:t>
            </a:r>
            <a:r>
              <a:rPr kumimoji="0" lang="en-US" sz="3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mn-ea"/>
                <a:cs typeface="Cordia New" pitchFamily="34" charset="-34"/>
              </a:rPr>
              <a:t>là</a:t>
            </a:r>
            <a:r>
              <a:rPr kumimoji="0" lang="en-US" sz="3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mn-ea"/>
                <a:cs typeface="Cordia New" pitchFamily="34" charset="-34"/>
              </a:rPr>
              <a:t> </a:t>
            </a:r>
            <a:r>
              <a:rPr kumimoji="0" lang="en-US" sz="3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mn-ea"/>
                <a:cs typeface="Cordia New" pitchFamily="34" charset="-34"/>
              </a:rPr>
              <a:t>gì</a:t>
            </a:r>
            <a:r>
              <a:rPr kumimoji="0" lang="en-US" sz="3600" b="0" i="0" u="none" strike="noStrike" kern="1200" cap="none" spc="0" normalizeH="0" baseline="0" noProof="0" dirty="0" smtClean="0">
                <a:ln>
                  <a:noFill/>
                </a:ln>
                <a:solidFill>
                  <a:srgbClr val="000000"/>
                </a:solidFill>
                <a:effectLst/>
                <a:uLnTx/>
                <a:uFillTx/>
                <a:latin typeface="Bahnschrift Light Condensed" panose="020B0502040204020203" pitchFamily="34" charset="0"/>
                <a:ea typeface="+mn-ea"/>
                <a:cs typeface="Cordia New" pitchFamily="34" charset="-34"/>
              </a:rPr>
              <a:t>?</a:t>
            </a:r>
            <a:endParaRPr kumimoji="0" lang="en-US" sz="3600" b="0" i="0" u="none" strike="noStrike" kern="1200" cap="none" spc="0" normalizeH="0" baseline="0" noProof="0" dirty="0">
              <a:ln>
                <a:noFill/>
              </a:ln>
              <a:solidFill>
                <a:srgbClr val="FF0000"/>
              </a:solidFill>
              <a:effectLst/>
              <a:uLnTx/>
              <a:uFillTx/>
              <a:latin typeface="Bahnschrift Light Condensed" panose="020B0502040204020203" pitchFamily="34" charset="0"/>
              <a:ea typeface="+mn-ea"/>
              <a:cs typeface="Cordia New" pitchFamily="34" charset="-34"/>
            </a:endParaRPr>
          </a:p>
        </p:txBody>
      </p:sp>
      <p:sp>
        <p:nvSpPr>
          <p:cNvPr id="501765" name="Rectangle 1"/>
          <p:cNvSpPr>
            <a:spLocks noChangeArrowheads="1"/>
          </p:cNvSpPr>
          <p:nvPr/>
        </p:nvSpPr>
        <p:spPr bwMode="auto">
          <a:xfrm>
            <a:off x="3853396" y="330201"/>
            <a:ext cx="6354762" cy="607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143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14338">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14338">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14338">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14338">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14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14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14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14338"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414338" rtl="0" eaLnBrk="1" fontAlgn="base" latinLnBrk="0" hangingPunct="1">
              <a:lnSpc>
                <a:spcPct val="93000"/>
              </a:lnSpc>
              <a:spcBef>
                <a:spcPct val="0"/>
              </a:spcBef>
              <a:spcAft>
                <a:spcPct val="0"/>
              </a:spcAft>
              <a:buClr>
                <a:srgbClr val="000000"/>
              </a:buClr>
              <a:buSzTx/>
              <a:buFont typeface="Arial" panose="020B0604020202020204" pitchFamily="34" charset="0"/>
              <a:buNone/>
              <a:tabLst/>
              <a:defRPr/>
            </a:pPr>
            <a:r>
              <a:rPr kumimoji="0" lang="en-US" altLang="en-US" sz="3600" b="1" i="0" u="none" strike="noStrike" kern="1200" cap="none" spc="0" normalizeH="0" baseline="0" noProof="0" dirty="0" err="1">
                <a:ln>
                  <a:noFill/>
                </a:ln>
                <a:solidFill>
                  <a:srgbClr val="FFFFFF"/>
                </a:solidFill>
                <a:effectLst/>
                <a:uLnTx/>
                <a:uFillTx/>
                <a:latin typeface="Bahnschrift SemiBold Condensed" panose="020B0502040204020203" pitchFamily="34" charset="0"/>
                <a:ea typeface="MS Gothic" panose="020B0609070205080204" pitchFamily="49" charset="-128"/>
                <a:cs typeface="Times New Roman" panose="02020603050405020304" pitchFamily="18" charset="0"/>
              </a:rPr>
              <a:t>Nguồn</a:t>
            </a:r>
            <a:r>
              <a:rPr kumimoji="0" lang="en-US" altLang="en-US" sz="3600" b="1" i="0" u="none" strike="noStrike" kern="1200" cap="none" spc="0" normalizeH="0" baseline="0" noProof="0" dirty="0">
                <a:ln>
                  <a:noFill/>
                </a:ln>
                <a:solidFill>
                  <a:srgbClr val="FFFFFF"/>
                </a:solidFill>
                <a:effectLst/>
                <a:uLnTx/>
                <a:uFillTx/>
                <a:latin typeface="Bahnschrift SemiBold Condensed" panose="020B0502040204020203" pitchFamily="34" charset="0"/>
                <a:ea typeface="MS Gothic" panose="020B0609070205080204" pitchFamily="49" charset="-128"/>
                <a:cs typeface="Times New Roman" panose="02020603050405020304" pitchFamily="18" charset="0"/>
              </a:rPr>
              <a:t> </a:t>
            </a:r>
            <a:r>
              <a:rPr kumimoji="0" lang="en-US" altLang="en-US" sz="3600" b="1" i="0" u="none" strike="noStrike" kern="1200" cap="none" spc="0" normalizeH="0" baseline="0" noProof="0" dirty="0" err="1" smtClean="0">
                <a:ln>
                  <a:noFill/>
                </a:ln>
                <a:solidFill>
                  <a:srgbClr val="FFFFFF"/>
                </a:solidFill>
                <a:effectLst/>
                <a:uLnTx/>
                <a:uFillTx/>
                <a:latin typeface="Bahnschrift SemiBold Condensed" panose="020B0502040204020203" pitchFamily="34" charset="0"/>
                <a:ea typeface="MS Gothic" panose="020B0609070205080204" pitchFamily="49" charset="-128"/>
                <a:cs typeface="Times New Roman" panose="02020603050405020304" pitchFamily="18" charset="0"/>
              </a:rPr>
              <a:t>gốc</a:t>
            </a:r>
            <a:r>
              <a:rPr kumimoji="0" lang="en-US" altLang="en-US" sz="3600" b="1" i="0" u="none" strike="noStrike" kern="1200" cap="none" spc="0" normalizeH="0" baseline="0" noProof="0" dirty="0" smtClean="0">
                <a:ln>
                  <a:noFill/>
                </a:ln>
                <a:solidFill>
                  <a:srgbClr val="FFFFFF"/>
                </a:solidFill>
                <a:effectLst/>
                <a:uLnTx/>
                <a:uFillTx/>
                <a:latin typeface="Bahnschrift SemiBold Condensed" panose="020B0502040204020203" pitchFamily="34" charset="0"/>
                <a:ea typeface="MS Gothic" panose="020B0609070205080204" pitchFamily="49" charset="-128"/>
                <a:cs typeface="Times New Roman" panose="02020603050405020304" pitchFamily="18" charset="0"/>
              </a:rPr>
              <a:t> </a:t>
            </a:r>
            <a:r>
              <a:rPr kumimoji="0" lang="en-US" altLang="en-US" sz="3600" b="1" i="0" u="none" strike="noStrike" kern="1200" cap="none" spc="0" normalizeH="0" baseline="0" noProof="0" dirty="0" err="1" smtClean="0">
                <a:ln>
                  <a:noFill/>
                </a:ln>
                <a:solidFill>
                  <a:srgbClr val="FFFFFF"/>
                </a:solidFill>
                <a:effectLst/>
                <a:uLnTx/>
                <a:uFillTx/>
                <a:latin typeface="Bahnschrift SemiBold Condensed" panose="020B0502040204020203" pitchFamily="34" charset="0"/>
                <a:ea typeface="MS Gothic" panose="020B0609070205080204" pitchFamily="49" charset="-128"/>
                <a:cs typeface="Times New Roman" panose="02020603050405020304" pitchFamily="18" charset="0"/>
              </a:rPr>
              <a:t>xã</a:t>
            </a:r>
            <a:r>
              <a:rPr kumimoji="0" lang="en-US" altLang="en-US" sz="3600" b="1" i="0" u="none" strike="noStrike" kern="1200" cap="none" spc="0" normalizeH="0" noProof="0" dirty="0" smtClean="0">
                <a:ln>
                  <a:noFill/>
                </a:ln>
                <a:solidFill>
                  <a:srgbClr val="FFFFFF"/>
                </a:solidFill>
                <a:effectLst/>
                <a:uLnTx/>
                <a:uFillTx/>
                <a:latin typeface="Bahnschrift SemiBold Condensed" panose="020B0502040204020203" pitchFamily="34" charset="0"/>
                <a:ea typeface="MS Gothic" panose="020B0609070205080204" pitchFamily="49" charset="-128"/>
                <a:cs typeface="Times New Roman" panose="02020603050405020304" pitchFamily="18" charset="0"/>
              </a:rPr>
              <a:t> </a:t>
            </a:r>
            <a:r>
              <a:rPr kumimoji="0" lang="en-US" altLang="en-US" sz="3600" b="1" i="0" u="none" strike="noStrike" kern="1200" cap="none" spc="0" normalizeH="0" noProof="0" dirty="0" err="1" smtClean="0">
                <a:ln>
                  <a:noFill/>
                </a:ln>
                <a:solidFill>
                  <a:srgbClr val="FFFFFF"/>
                </a:solidFill>
                <a:effectLst/>
                <a:uLnTx/>
                <a:uFillTx/>
                <a:latin typeface="Bahnschrift SemiBold Condensed" panose="020B0502040204020203" pitchFamily="34" charset="0"/>
                <a:ea typeface="MS Gothic" panose="020B0609070205080204" pitchFamily="49" charset="-128"/>
                <a:cs typeface="Times New Roman" panose="02020603050405020304" pitchFamily="18" charset="0"/>
              </a:rPr>
              <a:t>hội</a:t>
            </a:r>
            <a:r>
              <a:rPr kumimoji="0" lang="en-US" altLang="en-US" sz="3600" b="1" i="0" u="none" strike="noStrike" kern="1200" cap="none" spc="0" normalizeH="0" baseline="0" noProof="0" dirty="0" smtClean="0">
                <a:ln>
                  <a:noFill/>
                </a:ln>
                <a:solidFill>
                  <a:srgbClr val="FFFFFF"/>
                </a:solidFill>
                <a:effectLst/>
                <a:uLnTx/>
                <a:uFillTx/>
                <a:latin typeface="Bahnschrift SemiBold Condensed" panose="020B0502040204020203" pitchFamily="34" charset="0"/>
                <a:ea typeface="MS Gothic" panose="020B0609070205080204" pitchFamily="49" charset="-128"/>
                <a:cs typeface="Times New Roman" panose="02020603050405020304" pitchFamily="18" charset="0"/>
              </a:rPr>
              <a:t> </a:t>
            </a:r>
            <a:r>
              <a:rPr kumimoji="0" lang="en-US" altLang="en-US" sz="3600" b="1" i="0" u="none" strike="noStrike" kern="1200" cap="none" spc="0" normalizeH="0" baseline="0" noProof="0" dirty="0" err="1">
                <a:ln>
                  <a:noFill/>
                </a:ln>
                <a:solidFill>
                  <a:srgbClr val="FFFFFF"/>
                </a:solidFill>
                <a:effectLst/>
                <a:uLnTx/>
                <a:uFillTx/>
                <a:latin typeface="Bahnschrift SemiBold Condensed" panose="020B0502040204020203" pitchFamily="34" charset="0"/>
                <a:ea typeface="MS Gothic" panose="020B0609070205080204" pitchFamily="49" charset="-128"/>
                <a:cs typeface="Times New Roman" panose="02020603050405020304" pitchFamily="18" charset="0"/>
              </a:rPr>
              <a:t>của</a:t>
            </a:r>
            <a:r>
              <a:rPr kumimoji="0" lang="en-US" altLang="en-US" sz="3600" b="1" i="0" u="none" strike="noStrike" kern="1200" cap="none" spc="0" normalizeH="0" baseline="0" noProof="0" dirty="0">
                <a:ln>
                  <a:noFill/>
                </a:ln>
                <a:solidFill>
                  <a:srgbClr val="FFFFFF"/>
                </a:solidFill>
                <a:effectLst/>
                <a:uLnTx/>
                <a:uFillTx/>
                <a:latin typeface="Bahnschrift SemiBold Condensed" panose="020B0502040204020203" pitchFamily="34" charset="0"/>
                <a:ea typeface="MS Gothic" panose="020B0609070205080204" pitchFamily="49" charset="-128"/>
                <a:cs typeface="Times New Roman" panose="02020603050405020304" pitchFamily="18" charset="0"/>
              </a:rPr>
              <a:t> ý </a:t>
            </a:r>
            <a:r>
              <a:rPr kumimoji="0" lang="en-US" altLang="en-US" sz="3600" b="1" i="0" u="none" strike="noStrike" kern="1200" cap="none" spc="0" normalizeH="0" baseline="0" noProof="0" dirty="0" err="1">
                <a:ln>
                  <a:noFill/>
                </a:ln>
                <a:solidFill>
                  <a:srgbClr val="FFFFFF"/>
                </a:solidFill>
                <a:effectLst/>
                <a:uLnTx/>
                <a:uFillTx/>
                <a:latin typeface="Bahnschrift SemiBold Condensed" panose="020B0502040204020203" pitchFamily="34" charset="0"/>
                <a:ea typeface="MS Gothic" panose="020B0609070205080204" pitchFamily="49" charset="-128"/>
                <a:cs typeface="Times New Roman" panose="02020603050405020304" pitchFamily="18" charset="0"/>
              </a:rPr>
              <a:t>thức</a:t>
            </a:r>
            <a:endParaRPr kumimoji="0" lang="en-US" altLang="en-US" sz="3600" b="0" i="0" u="none" strike="noStrike" kern="1200" cap="none" spc="0" normalizeH="0" baseline="0" noProof="0" dirty="0">
              <a:ln>
                <a:noFill/>
              </a:ln>
              <a:solidFill>
                <a:srgbClr val="FFFFFF"/>
              </a:solidFill>
              <a:effectLst/>
              <a:uLnTx/>
              <a:uFillTx/>
              <a:latin typeface="Bahnschrift SemiBold Condensed" panose="020B0502040204020203" pitchFamily="34" charset="0"/>
              <a:ea typeface="MS Gothic" panose="020B0609070205080204" pitchFamily="49" charset="-128"/>
              <a:cs typeface="Times New Roman" panose="02020603050405020304" pitchFamily="18" charset="0"/>
            </a:endParaRPr>
          </a:p>
        </p:txBody>
      </p:sp>
      <p:sp>
        <p:nvSpPr>
          <p:cNvPr id="6" name="Rounded Rectangle 5"/>
          <p:cNvSpPr/>
          <p:nvPr/>
        </p:nvSpPr>
        <p:spPr>
          <a:xfrm>
            <a:off x="904126" y="2917861"/>
            <a:ext cx="10678273" cy="2887038"/>
          </a:xfrm>
          <a:prstGeom prst="roundRect">
            <a:avLst/>
          </a:prstGeom>
          <a:solidFill>
            <a:schemeClr val="accent2">
              <a:lumMod val="20000"/>
              <a:lumOff val="80000"/>
            </a:schemeClr>
          </a:solidFill>
        </p:spPr>
        <p:style>
          <a:lnRef idx="1">
            <a:schemeClr val="accent1"/>
          </a:lnRef>
          <a:fillRef idx="2">
            <a:schemeClr val="accent1"/>
          </a:fillRef>
          <a:effectRef idx="1">
            <a:schemeClr val="accent1"/>
          </a:effectRef>
          <a:fontRef idx="minor">
            <a:schemeClr val="dk1"/>
          </a:fontRef>
        </p:style>
        <p:txBody>
          <a:bodyPr anchor="ctr"/>
          <a:lstStyle/>
          <a:p>
            <a:pPr lvl="0" algn="ctr">
              <a:defRPr/>
            </a:pPr>
            <a:r>
              <a:rPr lang="vi-VN" sz="3600" dirty="0">
                <a:solidFill>
                  <a:srgbClr val="000000"/>
                </a:solidFill>
                <a:latin typeface="Bahnschrift Light Condensed" panose="020B0502040204020203" pitchFamily="34" charset="0"/>
                <a:cs typeface="Cordia New" pitchFamily="34" charset="-34"/>
              </a:rPr>
              <a:t>Lao động là quá trình con người sử dụng các công cụ tác động vào thế giới, biến đổi thế giới để tạo ra các sản phẩm thỏa mãn nhu cầu của mình</a:t>
            </a:r>
          </a:p>
        </p:txBody>
      </p:sp>
    </p:spTree>
    <p:extLst>
      <p:ext uri="{BB962C8B-B14F-4D97-AF65-F5344CB8AC3E}">
        <p14:creationId xmlns:p14="http://schemas.microsoft.com/office/powerpoint/2010/main" val="10819878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1A7E6F6-C5B8-B1C5-57A8-987D2012DCC1}"/>
              </a:ext>
            </a:extLst>
          </p:cNvPr>
          <p:cNvGrpSpPr/>
          <p:nvPr/>
        </p:nvGrpSpPr>
        <p:grpSpPr>
          <a:xfrm>
            <a:off x="2852772" y="1572151"/>
            <a:ext cx="6317695" cy="4016557"/>
            <a:chOff x="2286000" y="1600200"/>
            <a:chExt cx="6586536" cy="4251325"/>
          </a:xfrm>
        </p:grpSpPr>
        <p:sp>
          <p:nvSpPr>
            <p:cNvPr id="2" name="Oval 3">
              <a:extLst>
                <a:ext uri="{FF2B5EF4-FFF2-40B4-BE49-F238E27FC236}">
                  <a16:creationId xmlns:a16="http://schemas.microsoft.com/office/drawing/2014/main" id="{F527A21A-FED7-C648-862B-60561FBD7026}"/>
                </a:ext>
              </a:extLst>
            </p:cNvPr>
            <p:cNvSpPr>
              <a:spLocks noChangeArrowheads="1"/>
            </p:cNvSpPr>
            <p:nvPr/>
          </p:nvSpPr>
          <p:spPr bwMode="gray">
            <a:xfrm>
              <a:off x="2609850" y="1970088"/>
              <a:ext cx="3956050" cy="3881437"/>
            </a:xfrm>
            <a:prstGeom prst="ellipse">
              <a:avLst/>
            </a:prstGeom>
            <a:noFill/>
            <a:ln w="12700">
              <a:solidFill>
                <a:schemeClr val="bg2"/>
              </a:solidFill>
              <a:prstDash val="sysDot"/>
              <a:round/>
              <a:headEnd/>
              <a:tailEnd/>
            </a:ln>
            <a:effectLst/>
            <a:extLst>
              <a:ext uri="{909E8E84-426E-40DD-AFC4-6F175D3DCCD1}">
                <a14:hiddenFill xmlns:a14="http://schemas.microsoft.com/office/drawing/2010/main">
                  <a:gradFill rotWithShape="1">
                    <a:gsLst>
                      <a:gs pos="0">
                        <a:srgbClr val="FFFFCC">
                          <a:gamma/>
                          <a:shade val="60784"/>
                          <a:invGamma/>
                        </a:srgbClr>
                      </a:gs>
                      <a:gs pos="100000">
                        <a:srgbClr val="FFFFCC">
                          <a:alpha val="0"/>
                        </a:srgbClr>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Oval 4">
              <a:extLst>
                <a:ext uri="{FF2B5EF4-FFF2-40B4-BE49-F238E27FC236}">
                  <a16:creationId xmlns:a16="http://schemas.microsoft.com/office/drawing/2014/main" id="{0E94D585-FAEC-A021-1B1D-E4B8B0C259C2}"/>
                </a:ext>
              </a:extLst>
            </p:cNvPr>
            <p:cNvSpPr>
              <a:spLocks noChangeArrowheads="1"/>
            </p:cNvSpPr>
            <p:nvPr/>
          </p:nvSpPr>
          <p:spPr bwMode="gray">
            <a:xfrm>
              <a:off x="2827338" y="2176463"/>
              <a:ext cx="3490912" cy="3490912"/>
            </a:xfrm>
            <a:prstGeom prst="ellipse">
              <a:avLst/>
            </a:prstGeom>
            <a:noFill/>
            <a:ln w="12700">
              <a:solidFill>
                <a:schemeClr val="bg2"/>
              </a:solidFill>
              <a:prstDash val="sysDot"/>
              <a:round/>
              <a:headEnd/>
              <a:tailEnd/>
            </a:ln>
            <a:effectLst/>
            <a:extLst>
              <a:ext uri="{909E8E84-426E-40DD-AFC4-6F175D3DCCD1}">
                <a14:hiddenFill xmlns:a14="http://schemas.microsoft.com/office/drawing/2010/main">
                  <a:gradFill rotWithShape="1">
                    <a:gsLst>
                      <a:gs pos="0">
                        <a:srgbClr val="FFFFCC">
                          <a:gamma/>
                          <a:shade val="60784"/>
                          <a:invGamma/>
                        </a:srgbClr>
                      </a:gs>
                      <a:gs pos="100000">
                        <a:srgbClr val="FFFFCC">
                          <a:alpha val="0"/>
                        </a:srgbClr>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Oval 5">
              <a:extLst>
                <a:ext uri="{FF2B5EF4-FFF2-40B4-BE49-F238E27FC236}">
                  <a16:creationId xmlns:a16="http://schemas.microsoft.com/office/drawing/2014/main" id="{D7DCEA49-73BE-046D-76B0-413436F74663}"/>
                </a:ext>
              </a:extLst>
            </p:cNvPr>
            <p:cNvSpPr>
              <a:spLocks noChangeArrowheads="1"/>
            </p:cNvSpPr>
            <p:nvPr/>
          </p:nvSpPr>
          <p:spPr bwMode="gray">
            <a:xfrm>
              <a:off x="3043238" y="2503488"/>
              <a:ext cx="2973387" cy="2973387"/>
            </a:xfrm>
            <a:prstGeom prst="ellipse">
              <a:avLst/>
            </a:prstGeom>
            <a:noFill/>
            <a:ln w="12700">
              <a:solidFill>
                <a:schemeClr val="bg2"/>
              </a:solidFill>
              <a:prstDash val="sysDot"/>
              <a:round/>
              <a:headEnd/>
              <a:tailEnd/>
            </a:ln>
            <a:effectLst/>
            <a:extLst>
              <a:ext uri="{909E8E84-426E-40DD-AFC4-6F175D3DCCD1}">
                <a14:hiddenFill xmlns:a14="http://schemas.microsoft.com/office/drawing/2010/main">
                  <a:gradFill rotWithShape="1">
                    <a:gsLst>
                      <a:gs pos="0">
                        <a:srgbClr val="FFFFCC">
                          <a:gamma/>
                          <a:shade val="60784"/>
                          <a:invGamma/>
                        </a:srgbClr>
                      </a:gs>
                      <a:gs pos="100000">
                        <a:srgbClr val="FFFFCC">
                          <a:alpha val="0"/>
                        </a:srgbClr>
                      </a:gs>
                    </a:gsLst>
                    <a:path path="shape">
                      <a:fillToRect l="50000" t="50000" r="50000" b="50000"/>
                    </a:path>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AutoShape 6">
              <a:extLst>
                <a:ext uri="{FF2B5EF4-FFF2-40B4-BE49-F238E27FC236}">
                  <a16:creationId xmlns:a16="http://schemas.microsoft.com/office/drawing/2014/main" id="{1C6A47EA-56D1-6CF9-ECEC-EF97718C3336}"/>
                </a:ext>
              </a:extLst>
            </p:cNvPr>
            <p:cNvSpPr>
              <a:spLocks noChangeArrowheads="1"/>
            </p:cNvSpPr>
            <p:nvPr/>
          </p:nvSpPr>
          <p:spPr bwMode="gray">
            <a:xfrm rot="30644363">
              <a:off x="2286000" y="3802063"/>
              <a:ext cx="1871663" cy="1855787"/>
            </a:xfrm>
            <a:prstGeom prst="chevron">
              <a:avLst>
                <a:gd name="adj" fmla="val 28655"/>
              </a:avLst>
            </a:prstGeom>
            <a:solidFill>
              <a:srgbClr val="99CC00"/>
            </a:solidFill>
            <a:ln>
              <a:noFill/>
            </a:ln>
            <a:effectLst/>
            <a:scene3d>
              <a:camera prst="legacyObliqueTopRight"/>
              <a:lightRig rig="legacyFlat3" dir="b"/>
            </a:scene3d>
            <a:sp3d extrusionH="163500" prstMaterial="legacyMatte">
              <a:bevelT w="13500" h="13500" prst="angle"/>
              <a:bevelB w="13500" h="13500" prst="angle"/>
              <a:extrusionClr>
                <a:schemeClr val="accent2"/>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flatTx/>
            </a:bodyPr>
            <a:lstStyle/>
            <a:p>
              <a:endParaRPr lang="en-US"/>
            </a:p>
          </p:txBody>
        </p:sp>
        <p:sp>
          <p:nvSpPr>
            <p:cNvPr id="9" name="AutoShape 7">
              <a:extLst>
                <a:ext uri="{FF2B5EF4-FFF2-40B4-BE49-F238E27FC236}">
                  <a16:creationId xmlns:a16="http://schemas.microsoft.com/office/drawing/2014/main" id="{618D7728-6E43-9129-2D38-636609B96FC8}"/>
                </a:ext>
              </a:extLst>
            </p:cNvPr>
            <p:cNvSpPr>
              <a:spLocks noChangeArrowheads="1"/>
            </p:cNvSpPr>
            <p:nvPr/>
          </p:nvSpPr>
          <p:spPr bwMode="gray">
            <a:xfrm rot="16200000">
              <a:off x="3563937" y="1608138"/>
              <a:ext cx="1871663" cy="1855788"/>
            </a:xfrm>
            <a:prstGeom prst="chevron">
              <a:avLst>
                <a:gd name="adj" fmla="val 28655"/>
              </a:avLst>
            </a:prstGeom>
            <a:solidFill>
              <a:schemeClr val="accent1"/>
            </a:solidFill>
            <a:ln>
              <a:noFill/>
            </a:ln>
            <a:effectLst/>
            <a:scene3d>
              <a:camera prst="legacyObliqueTopRight"/>
              <a:lightRig rig="legacyFlat3" dir="b"/>
            </a:scene3d>
            <a:sp3d extrusionH="163500" prstMaterial="legacyPlastic">
              <a:bevelT w="13500" h="13500" prst="angle"/>
              <a:bevelB w="13500" h="13500" prst="angle"/>
              <a:extrusionClr>
                <a:schemeClr val="accent1"/>
              </a:extrusion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sy="50000" kx="-2453608" rotWithShape="0">
                      <a:schemeClr val="bg2">
                        <a:alpha val="50000"/>
                      </a:schemeClr>
                    </a:outerShdw>
                  </a:effectLst>
                </a14:hiddenEffects>
              </a:ext>
            </a:extLst>
          </p:spPr>
          <p:txBody>
            <a:bodyPr wrap="none" anchor="ctr">
              <a:flatTx/>
            </a:bodyPr>
            <a:lstStyle/>
            <a:p>
              <a:endParaRPr lang="en-US"/>
            </a:p>
          </p:txBody>
        </p:sp>
        <p:sp>
          <p:nvSpPr>
            <p:cNvPr id="10" name="AutoShape 8">
              <a:extLst>
                <a:ext uri="{FF2B5EF4-FFF2-40B4-BE49-F238E27FC236}">
                  <a16:creationId xmlns:a16="http://schemas.microsoft.com/office/drawing/2014/main" id="{26D473E2-34C2-FB0F-EC19-10F57EEF5166}"/>
                </a:ext>
              </a:extLst>
            </p:cNvPr>
            <p:cNvSpPr>
              <a:spLocks noChangeArrowheads="1"/>
            </p:cNvSpPr>
            <p:nvPr/>
          </p:nvSpPr>
          <p:spPr bwMode="gray">
            <a:xfrm rot="1788254">
              <a:off x="4845532" y="3861160"/>
              <a:ext cx="1871663" cy="1855787"/>
            </a:xfrm>
            <a:prstGeom prst="chevron">
              <a:avLst>
                <a:gd name="adj" fmla="val 28655"/>
              </a:avLst>
            </a:prstGeom>
            <a:ln/>
          </p:spPr>
          <p:style>
            <a:lnRef idx="2">
              <a:schemeClr val="accent2">
                <a:shade val="50000"/>
              </a:schemeClr>
            </a:lnRef>
            <a:fillRef idx="1">
              <a:schemeClr val="accent2"/>
            </a:fillRef>
            <a:effectRef idx="0">
              <a:schemeClr val="accent2"/>
            </a:effectRef>
            <a:fontRef idx="minor">
              <a:schemeClr val="lt1"/>
            </a:fontRef>
          </p:style>
          <p:txBody>
            <a:bodyPr wrap="none" anchor="ctr">
              <a:flatTx/>
            </a:bodyPr>
            <a:lstStyle/>
            <a:p>
              <a:endParaRPr lang="en-US"/>
            </a:p>
          </p:txBody>
        </p:sp>
        <p:sp>
          <p:nvSpPr>
            <p:cNvPr id="11" name="Text Box 9">
              <a:extLst>
                <a:ext uri="{FF2B5EF4-FFF2-40B4-BE49-F238E27FC236}">
                  <a16:creationId xmlns:a16="http://schemas.microsoft.com/office/drawing/2014/main" id="{BFC2E4B0-7123-7640-E0E2-7D67D7E58DC0}"/>
                </a:ext>
              </a:extLst>
            </p:cNvPr>
            <p:cNvSpPr txBox="1">
              <a:spLocks noChangeArrowheads="1"/>
            </p:cNvSpPr>
            <p:nvPr/>
          </p:nvSpPr>
          <p:spPr bwMode="gray">
            <a:xfrm>
              <a:off x="3714207" y="3366975"/>
              <a:ext cx="1565757" cy="944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sz="2600" b="1" dirty="0" err="1">
                  <a:solidFill>
                    <a:srgbClr val="9C4A06"/>
                  </a:solidFill>
                  <a:latin typeface="Bahnschrift Light Condensed" panose="020B0502040204020203" pitchFamily="34" charset="0"/>
                </a:rPr>
                <a:t>Vai</a:t>
              </a:r>
              <a:r>
                <a:rPr lang="en-US" sz="2600" b="1" dirty="0">
                  <a:solidFill>
                    <a:srgbClr val="9C4A06"/>
                  </a:solidFill>
                  <a:latin typeface="Bahnschrift Light Condensed" panose="020B0502040204020203" pitchFamily="34" charset="0"/>
                </a:rPr>
                <a:t> </a:t>
              </a:r>
              <a:r>
                <a:rPr lang="en-US" sz="2600" b="1" dirty="0" err="1" smtClean="0">
                  <a:solidFill>
                    <a:srgbClr val="9C4A06"/>
                  </a:solidFill>
                  <a:latin typeface="Bahnschrift Light Condensed" panose="020B0502040204020203" pitchFamily="34" charset="0"/>
                </a:rPr>
                <a:t>trò</a:t>
              </a:r>
              <a:r>
                <a:rPr lang="en-US" sz="2600" b="1" dirty="0">
                  <a:solidFill>
                    <a:srgbClr val="9C4A06"/>
                  </a:solidFill>
                  <a:latin typeface="Bahnschrift Light Condensed" panose="020B0502040204020203" pitchFamily="34" charset="0"/>
                </a:rPr>
                <a:t> </a:t>
              </a:r>
              <a:r>
                <a:rPr lang="en-US" sz="2600" b="1" dirty="0" err="1" smtClean="0">
                  <a:solidFill>
                    <a:srgbClr val="9C4A06"/>
                  </a:solidFill>
                  <a:latin typeface="Bahnschrift Light Condensed" panose="020B0502040204020203" pitchFamily="34" charset="0"/>
                </a:rPr>
                <a:t>của</a:t>
              </a:r>
              <a:r>
                <a:rPr lang="en-US" sz="2600" b="1" dirty="0" smtClean="0">
                  <a:solidFill>
                    <a:srgbClr val="9C4A06"/>
                  </a:solidFill>
                  <a:latin typeface="Bahnschrift Light Condensed" panose="020B0502040204020203" pitchFamily="34" charset="0"/>
                </a:rPr>
                <a:t> </a:t>
              </a:r>
              <a:r>
                <a:rPr lang="en-US" sz="2600" b="1" dirty="0" err="1" smtClean="0">
                  <a:solidFill>
                    <a:srgbClr val="9C4A06"/>
                  </a:solidFill>
                  <a:latin typeface="Bahnschrift Light Condensed" panose="020B0502040204020203" pitchFamily="34" charset="0"/>
                </a:rPr>
                <a:t>lao</a:t>
              </a:r>
              <a:r>
                <a:rPr lang="en-US" sz="2600" b="1" dirty="0" smtClean="0">
                  <a:solidFill>
                    <a:srgbClr val="9C4A06"/>
                  </a:solidFill>
                  <a:latin typeface="Bahnschrift Light Condensed" panose="020B0502040204020203" pitchFamily="34" charset="0"/>
                </a:rPr>
                <a:t> </a:t>
              </a:r>
              <a:r>
                <a:rPr lang="en-US" sz="2600" b="1" dirty="0" err="1" smtClean="0">
                  <a:solidFill>
                    <a:srgbClr val="9C4A06"/>
                  </a:solidFill>
                  <a:latin typeface="Bahnschrift Light Condensed" panose="020B0502040204020203" pitchFamily="34" charset="0"/>
                </a:rPr>
                <a:t>động</a:t>
              </a:r>
              <a:endParaRPr lang="en-US" sz="2600" dirty="0">
                <a:solidFill>
                  <a:srgbClr val="1C1C1C"/>
                </a:solidFill>
                <a:latin typeface="Bahnschrift Light Condensed" panose="020B0502040204020203" pitchFamily="34" charset="0"/>
              </a:endParaRPr>
            </a:p>
          </p:txBody>
        </p:sp>
        <p:sp>
          <p:nvSpPr>
            <p:cNvPr id="12" name="Rectangle 10">
              <a:extLst>
                <a:ext uri="{FF2B5EF4-FFF2-40B4-BE49-F238E27FC236}">
                  <a16:creationId xmlns:a16="http://schemas.microsoft.com/office/drawing/2014/main" id="{1FE96B0E-82C1-3DA2-F209-F2247A8BA5F4}"/>
                </a:ext>
              </a:extLst>
            </p:cNvPr>
            <p:cNvSpPr>
              <a:spLocks noChangeArrowheads="1"/>
            </p:cNvSpPr>
            <p:nvPr/>
          </p:nvSpPr>
          <p:spPr bwMode="gray">
            <a:xfrm>
              <a:off x="3475038" y="2351088"/>
              <a:ext cx="2043112" cy="463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sz="2600" dirty="0">
                  <a:solidFill>
                    <a:srgbClr val="FFFBFC"/>
                  </a:solidFill>
                  <a:latin typeface="Arial" charset="0"/>
                </a:rPr>
                <a:t>1</a:t>
              </a:r>
            </a:p>
          </p:txBody>
        </p:sp>
        <p:sp>
          <p:nvSpPr>
            <p:cNvPr id="13" name="Rectangle 11">
              <a:extLst>
                <a:ext uri="{FF2B5EF4-FFF2-40B4-BE49-F238E27FC236}">
                  <a16:creationId xmlns:a16="http://schemas.microsoft.com/office/drawing/2014/main" id="{812C72C7-0E7D-7901-4E60-AC04AC975A23}"/>
                </a:ext>
              </a:extLst>
            </p:cNvPr>
            <p:cNvSpPr>
              <a:spLocks noChangeArrowheads="1"/>
            </p:cNvSpPr>
            <p:nvPr/>
          </p:nvSpPr>
          <p:spPr bwMode="gray">
            <a:xfrm>
              <a:off x="2608263" y="4535488"/>
              <a:ext cx="1160462" cy="463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sz="2600" dirty="0">
                  <a:solidFill>
                    <a:srgbClr val="FFFBFC"/>
                  </a:solidFill>
                  <a:latin typeface="Arial" charset="0"/>
                </a:rPr>
                <a:t>3</a:t>
              </a:r>
            </a:p>
          </p:txBody>
        </p:sp>
        <p:sp>
          <p:nvSpPr>
            <p:cNvPr id="14" name="Rectangle 12">
              <a:extLst>
                <a:ext uri="{FF2B5EF4-FFF2-40B4-BE49-F238E27FC236}">
                  <a16:creationId xmlns:a16="http://schemas.microsoft.com/office/drawing/2014/main" id="{8EFE8A67-D6C7-42B2-A33F-DE3D2D6A3717}"/>
                </a:ext>
              </a:extLst>
            </p:cNvPr>
            <p:cNvSpPr>
              <a:spLocks noChangeArrowheads="1"/>
            </p:cNvSpPr>
            <p:nvPr/>
          </p:nvSpPr>
          <p:spPr bwMode="gray">
            <a:xfrm>
              <a:off x="5275263" y="4535488"/>
              <a:ext cx="1160462" cy="463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sz="2600" dirty="0">
                  <a:solidFill>
                    <a:srgbClr val="FFFBFC"/>
                  </a:solidFill>
                  <a:latin typeface="Arial" charset="0"/>
                </a:rPr>
                <a:t>2</a:t>
              </a:r>
            </a:p>
          </p:txBody>
        </p:sp>
        <p:sp>
          <p:nvSpPr>
            <p:cNvPr id="17" name="Text Box 15">
              <a:extLst>
                <a:ext uri="{FF2B5EF4-FFF2-40B4-BE49-F238E27FC236}">
                  <a16:creationId xmlns:a16="http://schemas.microsoft.com/office/drawing/2014/main" id="{B1335154-A107-68D7-4300-7142CBF6715D}"/>
                </a:ext>
              </a:extLst>
            </p:cNvPr>
            <p:cNvSpPr txBox="1">
              <a:spLocks noChangeArrowheads="1"/>
            </p:cNvSpPr>
            <p:nvPr/>
          </p:nvSpPr>
          <p:spPr bwMode="black">
            <a:xfrm>
              <a:off x="6662736" y="3174621"/>
              <a:ext cx="2209800" cy="463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20650" indent="-120650" algn="l">
                <a:defRPr>
                  <a:solidFill>
                    <a:schemeClr val="tx1"/>
                  </a:solidFill>
                  <a:latin typeface="Arial" charset="0"/>
                </a:defRPr>
              </a:lvl1pPr>
              <a:lvl2pPr algn="l">
                <a:defRPr>
                  <a:solidFill>
                    <a:schemeClr val="tx1"/>
                  </a:solidFill>
                  <a:latin typeface="Arial" charset="0"/>
                </a:defRPr>
              </a:lvl2pPr>
              <a:lvl3pPr algn="l">
                <a:defRPr>
                  <a:solidFill>
                    <a:schemeClr val="tx1"/>
                  </a:solidFill>
                  <a:latin typeface="Arial" charset="0"/>
                </a:defRPr>
              </a:lvl3pPr>
              <a:lvl4pPr algn="l">
                <a:defRPr>
                  <a:solidFill>
                    <a:schemeClr val="tx1"/>
                  </a:solidFill>
                  <a:latin typeface="Arial" charset="0"/>
                </a:defRPr>
              </a:lvl4pPr>
              <a:lvl5pPr algn="l">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just">
                <a:spcAft>
                  <a:spcPts val="600"/>
                </a:spcAft>
              </a:pPr>
              <a:r>
                <a:rPr lang="en-US" sz="2600" b="1" dirty="0">
                  <a:solidFill>
                    <a:schemeClr val="accent2"/>
                  </a:solidFill>
                  <a:latin typeface="Bahnschrift Light Condensed" panose="020B0502040204020203" pitchFamily="34" charset="0"/>
                </a:rPr>
                <a:t> </a:t>
              </a:r>
              <a:endParaRPr lang="en-US" sz="2600" dirty="0">
                <a:solidFill>
                  <a:schemeClr val="accent2"/>
                </a:solidFill>
                <a:latin typeface="Bahnschrift Light Condensed" panose="020B0502040204020203" pitchFamily="34" charset="0"/>
              </a:endParaRPr>
            </a:p>
          </p:txBody>
        </p:sp>
      </p:grpSp>
      <p:grpSp>
        <p:nvGrpSpPr>
          <p:cNvPr id="19" name="Group 18">
            <a:extLst>
              <a:ext uri="{FF2B5EF4-FFF2-40B4-BE49-F238E27FC236}">
                <a16:creationId xmlns:a16="http://schemas.microsoft.com/office/drawing/2014/main" id="{378D9F40-78B4-582D-F6AA-717A2202099C}"/>
              </a:ext>
            </a:extLst>
          </p:cNvPr>
          <p:cNvGrpSpPr/>
          <p:nvPr/>
        </p:nvGrpSpPr>
        <p:grpSpPr>
          <a:xfrm>
            <a:off x="2151450" y="-98224"/>
            <a:ext cx="8560594" cy="1043940"/>
            <a:chOff x="1802606" y="3832861"/>
            <a:chExt cx="8560594" cy="1043940"/>
          </a:xfrm>
        </p:grpSpPr>
        <p:sp>
          <p:nvSpPr>
            <p:cNvPr id="20" name="AutoShape 13">
              <a:extLst>
                <a:ext uri="{FF2B5EF4-FFF2-40B4-BE49-F238E27FC236}">
                  <a16:creationId xmlns:a16="http://schemas.microsoft.com/office/drawing/2014/main" id="{52AC4326-F094-592A-A60B-A618D2946D13}"/>
                </a:ext>
              </a:extLst>
            </p:cNvPr>
            <p:cNvSpPr>
              <a:spLocks noChangeArrowheads="1"/>
            </p:cNvSpPr>
            <p:nvPr/>
          </p:nvSpPr>
          <p:spPr bwMode="gray">
            <a:xfrm>
              <a:off x="2133600" y="3978910"/>
              <a:ext cx="8229600" cy="854392"/>
            </a:xfrm>
            <a:prstGeom prst="roundRect">
              <a:avLst>
                <a:gd name="adj" fmla="val 16667"/>
              </a:avLst>
            </a:prstGeom>
            <a:solidFill>
              <a:schemeClr val="accent1"/>
            </a:solidFill>
            <a:ln w="28575" algn="ctr">
              <a:solidFill>
                <a:schemeClr val="bg1"/>
              </a:solidFill>
              <a:round/>
              <a:headEnd/>
              <a:tailEnd/>
            </a:ln>
            <a:effectLst>
              <a:outerShdw dist="71842" dir="2700000" algn="ctr" rotWithShape="0">
                <a:schemeClr val="bg2">
                  <a:alpha val="50000"/>
                </a:schemeClr>
              </a:outerShdw>
            </a:effectLst>
          </p:spPr>
          <p:txBody>
            <a:bodyPr wrap="none" anchor="ctr"/>
            <a:lstStyle/>
            <a:p>
              <a:pPr algn="ctr"/>
              <a:endParaRPr lang="en-US"/>
            </a:p>
          </p:txBody>
        </p:sp>
        <p:sp>
          <p:nvSpPr>
            <p:cNvPr id="21" name="AutoShape 14">
              <a:extLst>
                <a:ext uri="{FF2B5EF4-FFF2-40B4-BE49-F238E27FC236}">
                  <a16:creationId xmlns:a16="http://schemas.microsoft.com/office/drawing/2014/main" id="{7E63CF7F-A8D6-89BC-4566-337877C3A4B1}"/>
                </a:ext>
              </a:extLst>
            </p:cNvPr>
            <p:cNvSpPr>
              <a:spLocks noChangeArrowheads="1"/>
            </p:cNvSpPr>
            <p:nvPr/>
          </p:nvSpPr>
          <p:spPr bwMode="gray">
            <a:xfrm>
              <a:off x="1802606" y="3832861"/>
              <a:ext cx="685800" cy="1043940"/>
            </a:xfrm>
            <a:prstGeom prst="diamond">
              <a:avLst/>
            </a:prstGeom>
            <a:solidFill>
              <a:schemeClr val="accent1"/>
            </a:solidFill>
            <a:ln w="25400" algn="ctr">
              <a:solidFill>
                <a:schemeClr val="bg1"/>
              </a:solidFill>
              <a:miter lim="800000"/>
              <a:headEnd/>
              <a:tailEnd/>
            </a:ln>
            <a:effectLst>
              <a:outerShdw dist="76200" algn="ctr" rotWithShape="0">
                <a:schemeClr val="bg2"/>
              </a:outerShdw>
            </a:effectLst>
          </p:spPr>
          <p:txBody>
            <a:bodyPr wrap="none" anchor="ctr"/>
            <a:lstStyle/>
            <a:p>
              <a:endParaRPr lang="en-US"/>
            </a:p>
          </p:txBody>
        </p:sp>
        <p:sp>
          <p:nvSpPr>
            <p:cNvPr id="22" name="Text Box 15">
              <a:extLst>
                <a:ext uri="{FF2B5EF4-FFF2-40B4-BE49-F238E27FC236}">
                  <a16:creationId xmlns:a16="http://schemas.microsoft.com/office/drawing/2014/main" id="{0AE02CBE-B5EB-74EE-3319-54012BD84134}"/>
                </a:ext>
              </a:extLst>
            </p:cNvPr>
            <p:cNvSpPr txBox="1">
              <a:spLocks noChangeArrowheads="1"/>
            </p:cNvSpPr>
            <p:nvPr/>
          </p:nvSpPr>
          <p:spPr bwMode="gray">
            <a:xfrm>
              <a:off x="2666430" y="4076537"/>
              <a:ext cx="731012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sz="3200" dirty="0" err="1">
                  <a:solidFill>
                    <a:schemeClr val="bg1"/>
                  </a:solidFill>
                  <a:effectLst/>
                  <a:latin typeface="Bahnschrift SemiBold Condensed" panose="020B0502040204020203" pitchFamily="34" charset="0"/>
                  <a:ea typeface="Calibri" panose="020F0502020204030204" pitchFamily="34" charset="0"/>
                </a:rPr>
                <a:t>Vai</a:t>
              </a:r>
              <a:r>
                <a:rPr lang="en-US" sz="3200" dirty="0">
                  <a:solidFill>
                    <a:schemeClr val="bg1"/>
                  </a:solidFill>
                  <a:effectLst/>
                  <a:latin typeface="Bahnschrift SemiBold Condensed" panose="020B0502040204020203" pitchFamily="34" charset="0"/>
                  <a:ea typeface="Calibri" panose="020F0502020204030204" pitchFamily="34" charset="0"/>
                </a:rPr>
                <a:t> </a:t>
              </a:r>
              <a:r>
                <a:rPr lang="en-US" sz="3200" dirty="0" err="1" smtClean="0">
                  <a:solidFill>
                    <a:schemeClr val="bg1"/>
                  </a:solidFill>
                  <a:effectLst/>
                  <a:latin typeface="Bahnschrift SemiBold Condensed" panose="020B0502040204020203" pitchFamily="34" charset="0"/>
                  <a:ea typeface="Calibri" panose="020F0502020204030204" pitchFamily="34" charset="0"/>
                </a:rPr>
                <a:t>trò</a:t>
              </a:r>
              <a:r>
                <a:rPr lang="en-US" sz="3200" dirty="0" smtClean="0">
                  <a:solidFill>
                    <a:schemeClr val="bg1"/>
                  </a:solidFill>
                  <a:effectLst/>
                  <a:latin typeface="Bahnschrift SemiBold Condensed" panose="020B0502040204020203" pitchFamily="34" charset="0"/>
                  <a:ea typeface="Calibri" panose="020F0502020204030204" pitchFamily="34" charset="0"/>
                </a:rPr>
                <a:t> </a:t>
              </a:r>
              <a:r>
                <a:rPr lang="en-US" sz="3200" dirty="0" err="1" smtClean="0">
                  <a:solidFill>
                    <a:schemeClr val="bg1"/>
                  </a:solidFill>
                  <a:effectLst/>
                  <a:latin typeface="Bahnschrift SemiBold Condensed" panose="020B0502040204020203" pitchFamily="34" charset="0"/>
                  <a:ea typeface="Calibri" panose="020F0502020204030204" pitchFamily="34" charset="0"/>
                </a:rPr>
                <a:t>của</a:t>
              </a:r>
              <a:r>
                <a:rPr lang="en-US" sz="3200" dirty="0" smtClean="0">
                  <a:solidFill>
                    <a:schemeClr val="bg1"/>
                  </a:solidFill>
                  <a:effectLst/>
                  <a:latin typeface="Bahnschrift SemiBold Condensed" panose="020B0502040204020203" pitchFamily="34" charset="0"/>
                  <a:ea typeface="Calibri" panose="020F0502020204030204" pitchFamily="34" charset="0"/>
                </a:rPr>
                <a:t> </a:t>
              </a:r>
              <a:r>
                <a:rPr lang="en-US" sz="3200" dirty="0" err="1" smtClean="0">
                  <a:solidFill>
                    <a:schemeClr val="bg1"/>
                  </a:solidFill>
                  <a:effectLst/>
                  <a:latin typeface="Bahnschrift SemiBold Condensed" panose="020B0502040204020203" pitchFamily="34" charset="0"/>
                  <a:ea typeface="Calibri" panose="020F0502020204030204" pitchFamily="34" charset="0"/>
                </a:rPr>
                <a:t>lao</a:t>
              </a:r>
              <a:r>
                <a:rPr lang="en-US" sz="3200" dirty="0" smtClean="0">
                  <a:solidFill>
                    <a:schemeClr val="bg1"/>
                  </a:solidFill>
                  <a:effectLst/>
                  <a:latin typeface="Bahnschrift SemiBold Condensed" panose="020B0502040204020203" pitchFamily="34" charset="0"/>
                  <a:ea typeface="Calibri" panose="020F0502020204030204" pitchFamily="34" charset="0"/>
                </a:rPr>
                <a:t> </a:t>
              </a:r>
              <a:r>
                <a:rPr lang="en-US" sz="3200" dirty="0" err="1" smtClean="0">
                  <a:solidFill>
                    <a:schemeClr val="bg1"/>
                  </a:solidFill>
                  <a:effectLst/>
                  <a:latin typeface="Bahnschrift SemiBold Condensed" panose="020B0502040204020203" pitchFamily="34" charset="0"/>
                  <a:ea typeface="Calibri" panose="020F0502020204030204" pitchFamily="34" charset="0"/>
                </a:rPr>
                <a:t>động</a:t>
              </a:r>
              <a:r>
                <a:rPr lang="en-US" sz="3200" dirty="0" smtClean="0">
                  <a:solidFill>
                    <a:schemeClr val="bg1"/>
                  </a:solidFill>
                  <a:effectLst/>
                  <a:latin typeface="Bahnschrift SemiBold Condensed" panose="020B0502040204020203" pitchFamily="34" charset="0"/>
                  <a:ea typeface="Calibri" panose="020F0502020204030204" pitchFamily="34" charset="0"/>
                </a:rPr>
                <a:t> </a:t>
              </a:r>
              <a:r>
                <a:rPr lang="en-US" sz="3200" dirty="0" err="1" smtClean="0">
                  <a:solidFill>
                    <a:schemeClr val="bg1"/>
                  </a:solidFill>
                  <a:effectLst/>
                  <a:latin typeface="Bahnschrift SemiBold Condensed" panose="020B0502040204020203" pitchFamily="34" charset="0"/>
                  <a:ea typeface="Calibri" panose="020F0502020204030204" pitchFamily="34" charset="0"/>
                </a:rPr>
                <a:t>với</a:t>
              </a:r>
              <a:r>
                <a:rPr lang="en-US" sz="3200" dirty="0" smtClean="0">
                  <a:solidFill>
                    <a:schemeClr val="bg1"/>
                  </a:solidFill>
                  <a:effectLst/>
                  <a:latin typeface="Bahnschrift SemiBold Condensed" panose="020B0502040204020203" pitchFamily="34" charset="0"/>
                  <a:ea typeface="Calibri" panose="020F0502020204030204" pitchFamily="34" charset="0"/>
                </a:rPr>
                <a:t> </a:t>
              </a:r>
              <a:r>
                <a:rPr lang="en-US" sz="3200" dirty="0" err="1" smtClean="0">
                  <a:solidFill>
                    <a:schemeClr val="bg1"/>
                  </a:solidFill>
                  <a:effectLst/>
                  <a:latin typeface="Bahnschrift SemiBold Condensed" panose="020B0502040204020203" pitchFamily="34" charset="0"/>
                  <a:ea typeface="Calibri" panose="020F0502020204030204" pitchFamily="34" charset="0"/>
                </a:rPr>
                <a:t>sự</a:t>
              </a:r>
              <a:r>
                <a:rPr lang="en-US" sz="3200" dirty="0" smtClean="0">
                  <a:solidFill>
                    <a:schemeClr val="bg1"/>
                  </a:solidFill>
                  <a:effectLst/>
                  <a:latin typeface="Bahnschrift SemiBold Condensed" panose="020B0502040204020203" pitchFamily="34" charset="0"/>
                  <a:ea typeface="Calibri" panose="020F0502020204030204" pitchFamily="34" charset="0"/>
                </a:rPr>
                <a:t> </a:t>
              </a:r>
              <a:r>
                <a:rPr lang="en-US" sz="3200" dirty="0" err="1" smtClean="0">
                  <a:solidFill>
                    <a:schemeClr val="bg1"/>
                  </a:solidFill>
                  <a:effectLst/>
                  <a:latin typeface="Bahnschrift SemiBold Condensed" panose="020B0502040204020203" pitchFamily="34" charset="0"/>
                  <a:ea typeface="Calibri" panose="020F0502020204030204" pitchFamily="34" charset="0"/>
                </a:rPr>
                <a:t>hình</a:t>
              </a:r>
              <a:r>
                <a:rPr lang="en-US" sz="3200" dirty="0" smtClean="0">
                  <a:solidFill>
                    <a:schemeClr val="bg1"/>
                  </a:solidFill>
                  <a:effectLst/>
                  <a:latin typeface="Bahnschrift SemiBold Condensed" panose="020B0502040204020203" pitchFamily="34" charset="0"/>
                  <a:ea typeface="Calibri" panose="020F0502020204030204" pitchFamily="34" charset="0"/>
                </a:rPr>
                <a:t> </a:t>
              </a:r>
              <a:r>
                <a:rPr lang="en-US" sz="3200" dirty="0" err="1" smtClean="0">
                  <a:solidFill>
                    <a:schemeClr val="bg1"/>
                  </a:solidFill>
                  <a:effectLst/>
                  <a:latin typeface="Bahnschrift SemiBold Condensed" panose="020B0502040204020203" pitchFamily="34" charset="0"/>
                  <a:ea typeface="Calibri" panose="020F0502020204030204" pitchFamily="34" charset="0"/>
                </a:rPr>
                <a:t>thành</a:t>
              </a:r>
              <a:r>
                <a:rPr lang="en-US" sz="3200" dirty="0" smtClean="0">
                  <a:solidFill>
                    <a:schemeClr val="bg1"/>
                  </a:solidFill>
                  <a:effectLst/>
                  <a:latin typeface="Bahnschrift SemiBold Condensed" panose="020B0502040204020203" pitchFamily="34" charset="0"/>
                  <a:ea typeface="Calibri" panose="020F0502020204030204" pitchFamily="34" charset="0"/>
                </a:rPr>
                <a:t> ý </a:t>
              </a:r>
              <a:r>
                <a:rPr lang="en-US" sz="3200" dirty="0" err="1" smtClean="0">
                  <a:solidFill>
                    <a:schemeClr val="bg1"/>
                  </a:solidFill>
                  <a:effectLst/>
                  <a:latin typeface="Bahnschrift SemiBold Condensed" panose="020B0502040204020203" pitchFamily="34" charset="0"/>
                  <a:ea typeface="Calibri" panose="020F0502020204030204" pitchFamily="34" charset="0"/>
                </a:rPr>
                <a:t>thức</a:t>
              </a:r>
              <a:r>
                <a:rPr lang="en-US" sz="3200" dirty="0" smtClean="0">
                  <a:solidFill>
                    <a:schemeClr val="bg1"/>
                  </a:solidFill>
                  <a:effectLst/>
                  <a:latin typeface="Bahnschrift SemiBold Condensed" panose="020B0502040204020203" pitchFamily="34" charset="0"/>
                  <a:ea typeface="Calibri" panose="020F0502020204030204" pitchFamily="34" charset="0"/>
                </a:rPr>
                <a:t> </a:t>
              </a:r>
              <a:endParaRPr lang="en-US" sz="3200" dirty="0">
                <a:solidFill>
                  <a:schemeClr val="bg1"/>
                </a:solidFill>
                <a:latin typeface="Bahnschrift SemiBold Condensed" panose="020B0502040204020203" pitchFamily="34" charset="0"/>
              </a:endParaRPr>
            </a:p>
          </p:txBody>
        </p:sp>
      </p:grpSp>
      <p:sp>
        <p:nvSpPr>
          <p:cNvPr id="27" name="TextBox 26">
            <a:extLst>
              <a:ext uri="{FF2B5EF4-FFF2-40B4-BE49-F238E27FC236}">
                <a16:creationId xmlns:a16="http://schemas.microsoft.com/office/drawing/2014/main" id="{925CB23C-4180-AC3F-BF81-1F8BBB1CDB56}"/>
              </a:ext>
            </a:extLst>
          </p:cNvPr>
          <p:cNvSpPr txBox="1"/>
          <p:nvPr/>
        </p:nvSpPr>
        <p:spPr>
          <a:xfrm>
            <a:off x="7074707" y="3348331"/>
            <a:ext cx="4813815" cy="3108543"/>
          </a:xfrm>
          <a:prstGeom prst="rect">
            <a:avLst/>
          </a:prstGeom>
          <a:solidFill>
            <a:schemeClr val="accent5">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vi-VN" sz="2800" dirty="0">
                <a:solidFill>
                  <a:schemeClr val="accent2"/>
                </a:solidFill>
                <a:latin typeface="Bahnschrift Light Condensed" panose="020B0502040204020203" pitchFamily="34" charset="0"/>
                <a:ea typeface="Calibri" panose="020F0502020204030204" pitchFamily="34" charset="0"/>
              </a:rPr>
              <a:t>Quá trình sử dụng công cụ lao động tác động vào đối tượng hiện thực giúp con người chủ động bắt chúng bộc lộ những thuộc tính, bản chất để con người phát triển năng lực chủ động thu thập, xử lí, phân loại thông tin, nhận thức ngày càng sâu sắc</a:t>
            </a:r>
          </a:p>
        </p:txBody>
      </p:sp>
      <p:sp>
        <p:nvSpPr>
          <p:cNvPr id="43" name="Text Box 13">
            <a:extLst>
              <a:ext uri="{FF2B5EF4-FFF2-40B4-BE49-F238E27FC236}">
                <a16:creationId xmlns:a16="http://schemas.microsoft.com/office/drawing/2014/main" id="{A592CB93-5038-2C93-54A2-F818FB78E8FD}"/>
              </a:ext>
            </a:extLst>
          </p:cNvPr>
          <p:cNvSpPr txBox="1">
            <a:spLocks noChangeArrowheads="1"/>
          </p:cNvSpPr>
          <p:nvPr/>
        </p:nvSpPr>
        <p:spPr bwMode="black">
          <a:xfrm>
            <a:off x="6133545" y="1253013"/>
            <a:ext cx="4222807" cy="1384995"/>
          </a:xfrm>
          <a:prstGeom prst="rect">
            <a:avLst/>
          </a:prstGeom>
          <a:solidFill>
            <a:schemeClr val="accent2">
              <a:lumMod val="20000"/>
              <a:lumOff val="8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lvl1pPr marL="120650" indent="-120650" algn="l">
              <a:defRPr>
                <a:solidFill>
                  <a:schemeClr val="tx1"/>
                </a:solidFill>
                <a:latin typeface="Arial" charset="0"/>
              </a:defRPr>
            </a:lvl1pPr>
            <a:lvl2pPr algn="l">
              <a:defRPr>
                <a:solidFill>
                  <a:schemeClr val="tx1"/>
                </a:solidFill>
                <a:latin typeface="Arial" charset="0"/>
              </a:defRPr>
            </a:lvl2pPr>
            <a:lvl3pPr algn="l">
              <a:defRPr>
                <a:solidFill>
                  <a:schemeClr val="tx1"/>
                </a:solidFill>
                <a:latin typeface="Arial" charset="0"/>
              </a:defRPr>
            </a:lvl3pPr>
            <a:lvl4pPr algn="l">
              <a:defRPr>
                <a:solidFill>
                  <a:schemeClr val="tx1"/>
                </a:solidFill>
                <a:latin typeface="Arial" charset="0"/>
              </a:defRPr>
            </a:lvl4pPr>
            <a:lvl5pPr algn="l">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just" eaLnBrk="0" hangingPunct="0">
              <a:buFont typeface="Wingdings" pitchFamily="2" charset="2"/>
              <a:buNone/>
            </a:pPr>
            <a:r>
              <a:rPr lang="en-US" sz="2800" b="1" dirty="0">
                <a:solidFill>
                  <a:schemeClr val="accent1"/>
                </a:solidFill>
                <a:latin typeface="Bahnschrift Light Condensed" panose="020B0502040204020203" pitchFamily="34" charset="0"/>
              </a:rPr>
              <a:t> 	</a:t>
            </a:r>
            <a:r>
              <a:rPr lang="en-US" sz="2800" dirty="0" smtClean="0">
                <a:solidFill>
                  <a:schemeClr val="accent1"/>
                </a:solidFill>
                <a:latin typeface="Bahnschrift Light Condensed" panose="020B0502040204020203" pitchFamily="34" charset="0"/>
              </a:rPr>
              <a:t>G</a:t>
            </a:r>
            <a:r>
              <a:rPr lang="vi-VN" sz="2800" dirty="0" smtClean="0">
                <a:solidFill>
                  <a:schemeClr val="accent1"/>
                </a:solidFill>
                <a:latin typeface="Bahnschrift Light Condensed" panose="020B0502040204020203" pitchFamily="34" charset="0"/>
                <a:ea typeface="Calibri" panose="020F0502020204030204" pitchFamily="34" charset="0"/>
              </a:rPr>
              <a:t>iúp </a:t>
            </a:r>
            <a:r>
              <a:rPr lang="vi-VN" sz="2800" dirty="0">
                <a:solidFill>
                  <a:schemeClr val="accent1"/>
                </a:solidFill>
                <a:latin typeface="Bahnschrift Light Condensed" panose="020B0502040204020203" pitchFamily="34" charset="0"/>
                <a:ea typeface="Calibri" panose="020F0502020204030204" pitchFamily="34" charset="0"/>
              </a:rPr>
              <a:t>con người hoàn thiện mặt sinh học, cấu tạo não bộ, rèn luyện các giác quan</a:t>
            </a:r>
            <a:endParaRPr lang="en-US" sz="2800" dirty="0">
              <a:solidFill>
                <a:schemeClr val="accent1"/>
              </a:solidFill>
              <a:latin typeface="Bahnschrift Light Condensed" panose="020B0502040204020203" pitchFamily="34" charset="0"/>
            </a:endParaRPr>
          </a:p>
        </p:txBody>
      </p:sp>
      <p:sp>
        <p:nvSpPr>
          <p:cNvPr id="44" name="Text Box 14">
            <a:extLst>
              <a:ext uri="{FF2B5EF4-FFF2-40B4-BE49-F238E27FC236}">
                <a16:creationId xmlns:a16="http://schemas.microsoft.com/office/drawing/2014/main" id="{D93EE3DD-3353-8756-7392-4A943378FAD9}"/>
              </a:ext>
            </a:extLst>
          </p:cNvPr>
          <p:cNvSpPr txBox="1">
            <a:spLocks noChangeArrowheads="1"/>
          </p:cNvSpPr>
          <p:nvPr/>
        </p:nvSpPr>
        <p:spPr bwMode="black">
          <a:xfrm>
            <a:off x="345100" y="2291475"/>
            <a:ext cx="3546809" cy="954107"/>
          </a:xfrm>
          <a:prstGeom prst="rect">
            <a:avLst/>
          </a:prstGeom>
          <a:solidFill>
            <a:schemeClr val="accent4">
              <a:lumMod val="20000"/>
              <a:lumOff val="80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lvl1pPr marL="120650" indent="-120650" algn="l">
              <a:defRPr>
                <a:solidFill>
                  <a:schemeClr val="tx1"/>
                </a:solidFill>
                <a:latin typeface="Arial" charset="0"/>
              </a:defRPr>
            </a:lvl1pPr>
            <a:lvl2pPr algn="l">
              <a:defRPr>
                <a:solidFill>
                  <a:schemeClr val="tx1"/>
                </a:solidFill>
                <a:latin typeface="Arial" charset="0"/>
              </a:defRPr>
            </a:lvl2pPr>
            <a:lvl3pPr algn="l">
              <a:defRPr>
                <a:solidFill>
                  <a:schemeClr val="tx1"/>
                </a:solidFill>
                <a:latin typeface="Arial" charset="0"/>
              </a:defRPr>
            </a:lvl3pPr>
            <a:lvl4pPr algn="l">
              <a:defRPr>
                <a:solidFill>
                  <a:schemeClr val="tx1"/>
                </a:solidFill>
                <a:latin typeface="Arial" charset="0"/>
              </a:defRPr>
            </a:lvl4pPr>
            <a:lvl5pPr algn="l">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pPr algn="just">
              <a:spcAft>
                <a:spcPts val="600"/>
              </a:spcAft>
            </a:pPr>
            <a:r>
              <a:rPr lang="en-US" sz="2800" b="1" dirty="0">
                <a:solidFill>
                  <a:schemeClr val="accent6"/>
                </a:solidFill>
                <a:latin typeface="Bahnschrift Light Condensed" panose="020B0502040204020203" pitchFamily="34" charset="0"/>
              </a:rPr>
              <a:t>  </a:t>
            </a:r>
            <a:r>
              <a:rPr lang="en-US" sz="2800" b="1" dirty="0" err="1" smtClean="0">
                <a:solidFill>
                  <a:schemeClr val="accent6"/>
                </a:solidFill>
                <a:latin typeface="Bahnschrift Light Condensed" panose="020B0502040204020203" pitchFamily="34" charset="0"/>
              </a:rPr>
              <a:t>Giúp</a:t>
            </a:r>
            <a:r>
              <a:rPr lang="en-US" sz="2800" b="1" dirty="0" smtClean="0">
                <a:solidFill>
                  <a:schemeClr val="accent6"/>
                </a:solidFill>
                <a:latin typeface="Bahnschrift Light Condensed" panose="020B0502040204020203" pitchFamily="34" charset="0"/>
              </a:rPr>
              <a:t> </a:t>
            </a:r>
            <a:r>
              <a:rPr lang="en-US" sz="2800" b="1" dirty="0" err="1" smtClean="0">
                <a:solidFill>
                  <a:schemeClr val="accent6"/>
                </a:solidFill>
                <a:latin typeface="Bahnschrift Light Condensed" panose="020B0502040204020203" pitchFamily="34" charset="0"/>
              </a:rPr>
              <a:t>hình</a:t>
            </a:r>
            <a:r>
              <a:rPr lang="en-US" sz="2800" b="1" dirty="0" smtClean="0">
                <a:solidFill>
                  <a:schemeClr val="accent6"/>
                </a:solidFill>
                <a:latin typeface="Bahnschrift Light Condensed" panose="020B0502040204020203" pitchFamily="34" charset="0"/>
              </a:rPr>
              <a:t> </a:t>
            </a:r>
            <a:r>
              <a:rPr lang="en-US" sz="2800" b="1" dirty="0" err="1" smtClean="0">
                <a:solidFill>
                  <a:schemeClr val="accent6"/>
                </a:solidFill>
                <a:latin typeface="Bahnschrift Light Condensed" panose="020B0502040204020203" pitchFamily="34" charset="0"/>
              </a:rPr>
              <a:t>thành</a:t>
            </a:r>
            <a:r>
              <a:rPr lang="en-US" sz="2800" b="1" dirty="0" smtClean="0">
                <a:solidFill>
                  <a:schemeClr val="accent6"/>
                </a:solidFill>
                <a:latin typeface="Bahnschrift Light Condensed" panose="020B0502040204020203" pitchFamily="34" charset="0"/>
              </a:rPr>
              <a:t> </a:t>
            </a:r>
            <a:r>
              <a:rPr lang="en-US" sz="2800" b="1" dirty="0" err="1" smtClean="0">
                <a:solidFill>
                  <a:schemeClr val="accent6"/>
                </a:solidFill>
                <a:latin typeface="Bahnschrift Light Condensed" panose="020B0502040204020203" pitchFamily="34" charset="0"/>
              </a:rPr>
              <a:t>và</a:t>
            </a:r>
            <a:r>
              <a:rPr lang="en-US" sz="2800" b="1" dirty="0" smtClean="0">
                <a:solidFill>
                  <a:schemeClr val="accent6"/>
                </a:solidFill>
                <a:latin typeface="Bahnschrift Light Condensed" panose="020B0502040204020203" pitchFamily="34" charset="0"/>
              </a:rPr>
              <a:t> </a:t>
            </a:r>
            <a:r>
              <a:rPr lang="en-US" sz="2800" b="1" dirty="0" err="1" smtClean="0">
                <a:solidFill>
                  <a:schemeClr val="accent6"/>
                </a:solidFill>
                <a:latin typeface="Bahnschrift Light Condensed" panose="020B0502040204020203" pitchFamily="34" charset="0"/>
              </a:rPr>
              <a:t>phát</a:t>
            </a:r>
            <a:r>
              <a:rPr lang="en-US" sz="2800" b="1" dirty="0" smtClean="0">
                <a:solidFill>
                  <a:schemeClr val="accent6"/>
                </a:solidFill>
                <a:latin typeface="Bahnschrift Light Condensed" panose="020B0502040204020203" pitchFamily="34" charset="0"/>
              </a:rPr>
              <a:t> </a:t>
            </a:r>
            <a:r>
              <a:rPr lang="en-US" sz="2800" b="1" dirty="0" err="1" smtClean="0">
                <a:solidFill>
                  <a:schemeClr val="accent6"/>
                </a:solidFill>
                <a:latin typeface="Bahnschrift Light Condensed" panose="020B0502040204020203" pitchFamily="34" charset="0"/>
              </a:rPr>
              <a:t>triển</a:t>
            </a:r>
            <a:r>
              <a:rPr lang="en-US" sz="2800" b="1" dirty="0" smtClean="0">
                <a:solidFill>
                  <a:schemeClr val="accent6"/>
                </a:solidFill>
                <a:latin typeface="Bahnschrift Light Condensed" panose="020B0502040204020203" pitchFamily="34" charset="0"/>
              </a:rPr>
              <a:t> </a:t>
            </a:r>
            <a:r>
              <a:rPr lang="en-US" sz="2800" b="1" dirty="0" err="1" smtClean="0">
                <a:solidFill>
                  <a:schemeClr val="accent6"/>
                </a:solidFill>
                <a:latin typeface="Bahnschrift Light Condensed" panose="020B0502040204020203" pitchFamily="34" charset="0"/>
              </a:rPr>
              <a:t>hệ</a:t>
            </a:r>
            <a:r>
              <a:rPr lang="en-US" sz="2800" b="1" dirty="0" smtClean="0">
                <a:solidFill>
                  <a:schemeClr val="accent6"/>
                </a:solidFill>
                <a:latin typeface="Bahnschrift Light Condensed" panose="020B0502040204020203" pitchFamily="34" charset="0"/>
              </a:rPr>
              <a:t> </a:t>
            </a:r>
            <a:r>
              <a:rPr lang="en-US" sz="2800" b="1" dirty="0" err="1" smtClean="0">
                <a:solidFill>
                  <a:schemeClr val="accent6"/>
                </a:solidFill>
                <a:latin typeface="Bahnschrift Light Condensed" panose="020B0502040204020203" pitchFamily="34" charset="0"/>
              </a:rPr>
              <a:t>thống</a:t>
            </a:r>
            <a:r>
              <a:rPr lang="en-US" sz="2800" b="1" dirty="0" smtClean="0">
                <a:solidFill>
                  <a:schemeClr val="accent6"/>
                </a:solidFill>
                <a:latin typeface="Bahnschrift Light Condensed" panose="020B0502040204020203" pitchFamily="34" charset="0"/>
              </a:rPr>
              <a:t> </a:t>
            </a:r>
            <a:r>
              <a:rPr lang="en-US" sz="2800" b="1" dirty="0" err="1" smtClean="0">
                <a:solidFill>
                  <a:schemeClr val="accent6"/>
                </a:solidFill>
                <a:latin typeface="Bahnschrift Light Condensed" panose="020B0502040204020203" pitchFamily="34" charset="0"/>
              </a:rPr>
              <a:t>ngôn</a:t>
            </a:r>
            <a:r>
              <a:rPr lang="en-US" sz="2800" b="1" dirty="0" smtClean="0">
                <a:solidFill>
                  <a:schemeClr val="accent6"/>
                </a:solidFill>
                <a:latin typeface="Bahnschrift Light Condensed" panose="020B0502040204020203" pitchFamily="34" charset="0"/>
              </a:rPr>
              <a:t> </a:t>
            </a:r>
            <a:r>
              <a:rPr lang="en-US" sz="2800" b="1" dirty="0" err="1" smtClean="0">
                <a:solidFill>
                  <a:schemeClr val="accent6"/>
                </a:solidFill>
                <a:latin typeface="Bahnschrift Light Condensed" panose="020B0502040204020203" pitchFamily="34" charset="0"/>
              </a:rPr>
              <a:t>ngữ</a:t>
            </a:r>
            <a:endParaRPr lang="vi-VN" sz="2800" dirty="0">
              <a:solidFill>
                <a:schemeClr val="accent6"/>
              </a:solidFill>
              <a:effectLst/>
              <a:latin typeface="Bahnschrift Light Condensed" panose="020B0502040204020203" pitchFamily="34" charset="0"/>
              <a:ea typeface="Calibri" panose="020F0502020204030204" pitchFamily="34" charset="0"/>
            </a:endParaRPr>
          </a:p>
        </p:txBody>
      </p:sp>
    </p:spTree>
    <p:extLst>
      <p:ext uri="{BB962C8B-B14F-4D97-AF65-F5344CB8AC3E}">
        <p14:creationId xmlns:p14="http://schemas.microsoft.com/office/powerpoint/2010/main" val="1905150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randombar(horizontal)">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barn(inVertical)">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arn(inVertic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barn(inVertical)">
                                      <p:cBhvr>
                                        <p:cTn id="2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3" grpId="0" animBg="1"/>
      <p:bldP spid="4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010D22F-8231-0C4E-5134-4035BF5964DC}"/>
              </a:ext>
            </a:extLst>
          </p:cNvPr>
          <p:cNvGrpSpPr/>
          <p:nvPr/>
        </p:nvGrpSpPr>
        <p:grpSpPr>
          <a:xfrm>
            <a:off x="1737360" y="0"/>
            <a:ext cx="9081453" cy="957104"/>
            <a:chOff x="1452880" y="4447223"/>
            <a:chExt cx="9081453" cy="957104"/>
          </a:xfrm>
        </p:grpSpPr>
        <p:sp>
          <p:nvSpPr>
            <p:cNvPr id="7" name="AutoShape 16">
              <a:extLst>
                <a:ext uri="{FF2B5EF4-FFF2-40B4-BE49-F238E27FC236}">
                  <a16:creationId xmlns:a16="http://schemas.microsoft.com/office/drawing/2014/main" id="{AB77C7CF-DA07-8DD9-80BA-906578C14A89}"/>
                </a:ext>
              </a:extLst>
            </p:cNvPr>
            <p:cNvSpPr>
              <a:spLocks noChangeArrowheads="1"/>
            </p:cNvSpPr>
            <p:nvPr/>
          </p:nvSpPr>
          <p:spPr bwMode="gray">
            <a:xfrm>
              <a:off x="2132013" y="4447223"/>
              <a:ext cx="8402320" cy="777240"/>
            </a:xfrm>
            <a:prstGeom prst="roundRect">
              <a:avLst>
                <a:gd name="adj" fmla="val 16667"/>
              </a:avLst>
            </a:prstGeom>
            <a:solidFill>
              <a:schemeClr val="folHlink"/>
            </a:solidFill>
            <a:ln w="28575" algn="ctr">
              <a:solidFill>
                <a:schemeClr val="bg1"/>
              </a:solidFill>
              <a:round/>
              <a:headEnd/>
              <a:tailEnd/>
            </a:ln>
            <a:effectLst>
              <a:outerShdw dist="71842" dir="2700000" algn="ctr" rotWithShape="0">
                <a:schemeClr val="bg2">
                  <a:alpha val="50000"/>
                </a:scheme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17">
              <a:extLst>
                <a:ext uri="{FF2B5EF4-FFF2-40B4-BE49-F238E27FC236}">
                  <a16:creationId xmlns:a16="http://schemas.microsoft.com/office/drawing/2014/main" id="{45835A0A-A340-3919-FE2A-794F5701B8B0}"/>
                </a:ext>
              </a:extLst>
            </p:cNvPr>
            <p:cNvSpPr>
              <a:spLocks noChangeArrowheads="1"/>
            </p:cNvSpPr>
            <p:nvPr/>
          </p:nvSpPr>
          <p:spPr bwMode="gray">
            <a:xfrm>
              <a:off x="1452880" y="4447223"/>
              <a:ext cx="1090146" cy="957104"/>
            </a:xfrm>
            <a:prstGeom prst="diamond">
              <a:avLst/>
            </a:prstGeom>
            <a:solidFill>
              <a:schemeClr val="folHlink"/>
            </a:solidFill>
            <a:ln w="25400" algn="ctr">
              <a:solidFill>
                <a:schemeClr val="bg1"/>
              </a:solidFill>
              <a:miter lim="800000"/>
              <a:headEnd/>
              <a:tailEnd/>
            </a:ln>
            <a:effectLst>
              <a:outerShdw dist="762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Box 18">
              <a:extLst>
                <a:ext uri="{FF2B5EF4-FFF2-40B4-BE49-F238E27FC236}">
                  <a16:creationId xmlns:a16="http://schemas.microsoft.com/office/drawing/2014/main" id="{C0E79E9B-8719-CC8A-0091-8868E44D6737}"/>
                </a:ext>
              </a:extLst>
            </p:cNvPr>
            <p:cNvSpPr txBox="1">
              <a:spLocks noChangeArrowheads="1"/>
            </p:cNvSpPr>
            <p:nvPr/>
          </p:nvSpPr>
          <p:spPr bwMode="gray">
            <a:xfrm>
              <a:off x="2665412" y="4566127"/>
              <a:ext cx="69803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rPr>
                <a:t>Vai</a:t>
              </a:r>
              <a:r>
                <a:rPr kumimoji="0" lang="en-US" sz="36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rPr>
                <a:t>trò</a:t>
              </a:r>
              <a:r>
                <a:rPr kumimoji="0" lang="en-US" sz="3600" b="0" i="0" u="none" strike="noStrike" kern="1200" cap="none" spc="0" normalizeH="0" noProof="0" dirty="0" smtClean="0">
                  <a:ln>
                    <a:noFill/>
                  </a:ln>
                  <a:solidFill>
                    <a:prstClr val="white"/>
                  </a:solidFill>
                  <a:effectLst/>
                  <a:uLnTx/>
                  <a:uFillTx/>
                  <a:latin typeface="Bahnschrift SemiBold Condensed" panose="020B0502040204020203" pitchFamily="34" charset="0"/>
                </a:rPr>
                <a:t> </a:t>
              </a:r>
              <a:r>
                <a:rPr kumimoji="0" lang="en-US" sz="3600" b="0" i="0" u="none" strike="noStrike" kern="1200" cap="none" spc="0" normalizeH="0" noProof="0" dirty="0" err="1" smtClean="0">
                  <a:ln>
                    <a:noFill/>
                  </a:ln>
                  <a:solidFill>
                    <a:prstClr val="white"/>
                  </a:solidFill>
                  <a:effectLst/>
                  <a:uLnTx/>
                  <a:uFillTx/>
                  <a:latin typeface="Bahnschrift SemiBold Condensed" panose="020B0502040204020203" pitchFamily="34" charset="0"/>
                </a:rPr>
                <a:t>của</a:t>
              </a:r>
              <a:r>
                <a:rPr kumimoji="0" lang="en-US" sz="3600" b="0" i="0" u="none" strike="noStrike" kern="1200" cap="none" spc="0" normalizeH="0" noProof="0" dirty="0" smtClean="0">
                  <a:ln>
                    <a:noFill/>
                  </a:ln>
                  <a:solidFill>
                    <a:prstClr val="white"/>
                  </a:solidFill>
                  <a:effectLst/>
                  <a:uLnTx/>
                  <a:uFillTx/>
                  <a:latin typeface="Bahnschrift SemiBold Condensed" panose="020B0502040204020203" pitchFamily="34" charset="0"/>
                </a:rPr>
                <a:t> </a:t>
              </a:r>
              <a:r>
                <a:rPr kumimoji="0" lang="en-US" sz="3600" b="0" i="0" u="none" strike="noStrike" kern="1200" cap="none" spc="0" normalizeH="0" noProof="0" dirty="0" err="1" smtClean="0">
                  <a:ln>
                    <a:noFill/>
                  </a:ln>
                  <a:solidFill>
                    <a:prstClr val="white"/>
                  </a:solidFill>
                  <a:effectLst/>
                  <a:uLnTx/>
                  <a:uFillTx/>
                  <a:latin typeface="Bahnschrift SemiBold Condensed" panose="020B0502040204020203" pitchFamily="34" charset="0"/>
                </a:rPr>
                <a:t>ngôn</a:t>
              </a:r>
              <a:r>
                <a:rPr kumimoji="0" lang="en-US" sz="3600" b="0" i="0" u="none" strike="noStrike" kern="1200" cap="none" spc="0" normalizeH="0" noProof="0" dirty="0" smtClean="0">
                  <a:ln>
                    <a:noFill/>
                  </a:ln>
                  <a:solidFill>
                    <a:prstClr val="white"/>
                  </a:solidFill>
                  <a:effectLst/>
                  <a:uLnTx/>
                  <a:uFillTx/>
                  <a:latin typeface="Bahnschrift SemiBold Condensed" panose="020B0502040204020203" pitchFamily="34" charset="0"/>
                </a:rPr>
                <a:t> </a:t>
              </a:r>
              <a:r>
                <a:rPr kumimoji="0" lang="en-US" sz="3600" b="0" i="0" u="none" strike="noStrike" kern="1200" cap="none" spc="0" normalizeH="0" noProof="0" dirty="0" err="1" smtClean="0">
                  <a:ln>
                    <a:noFill/>
                  </a:ln>
                  <a:solidFill>
                    <a:prstClr val="white"/>
                  </a:solidFill>
                  <a:effectLst/>
                  <a:uLnTx/>
                  <a:uFillTx/>
                  <a:latin typeface="Bahnschrift SemiBold Condensed" panose="020B0502040204020203" pitchFamily="34" charset="0"/>
                </a:rPr>
                <a:t>ngữ</a:t>
              </a:r>
              <a:r>
                <a:rPr kumimoji="0" lang="en-US" sz="3600" b="0" i="0" u="none" strike="noStrike" kern="1200" cap="none" spc="0" normalizeH="0" noProof="0" dirty="0" smtClean="0">
                  <a:ln>
                    <a:noFill/>
                  </a:ln>
                  <a:solidFill>
                    <a:prstClr val="white"/>
                  </a:solidFill>
                  <a:effectLst/>
                  <a:uLnTx/>
                  <a:uFillTx/>
                  <a:latin typeface="Bahnschrift SemiBold Condensed" panose="020B0502040204020203" pitchFamily="34" charset="0"/>
                </a:rPr>
                <a:t> </a:t>
              </a:r>
              <a:r>
                <a:rPr kumimoji="0" lang="en-US" sz="3600" b="0" i="0" u="none" strike="noStrike" kern="1200" cap="none" spc="0" normalizeH="0" noProof="0" dirty="0" err="1" smtClean="0">
                  <a:ln>
                    <a:noFill/>
                  </a:ln>
                  <a:solidFill>
                    <a:prstClr val="white"/>
                  </a:solidFill>
                  <a:effectLst/>
                  <a:uLnTx/>
                  <a:uFillTx/>
                  <a:latin typeface="Bahnschrift SemiBold Condensed" panose="020B0502040204020203" pitchFamily="34" charset="0"/>
                </a:rPr>
                <a:t>đối</a:t>
              </a:r>
              <a:r>
                <a:rPr kumimoji="0" lang="en-US" sz="3600" b="0" i="0" u="none" strike="noStrike" kern="1200" cap="none" spc="0" normalizeH="0" noProof="0" dirty="0" smtClean="0">
                  <a:ln>
                    <a:noFill/>
                  </a:ln>
                  <a:solidFill>
                    <a:prstClr val="white"/>
                  </a:solidFill>
                  <a:effectLst/>
                  <a:uLnTx/>
                  <a:uFillTx/>
                  <a:latin typeface="Bahnschrift SemiBold Condensed" panose="020B0502040204020203" pitchFamily="34" charset="0"/>
                </a:rPr>
                <a:t> </a:t>
              </a:r>
              <a:r>
                <a:rPr kumimoji="0" lang="en-US" sz="3600" b="0" i="0" u="none" strike="noStrike" kern="1200" cap="none" spc="0" normalizeH="0" noProof="0" dirty="0" err="1" smtClean="0">
                  <a:ln>
                    <a:noFill/>
                  </a:ln>
                  <a:solidFill>
                    <a:prstClr val="white"/>
                  </a:solidFill>
                  <a:effectLst/>
                  <a:uLnTx/>
                  <a:uFillTx/>
                  <a:latin typeface="Bahnschrift SemiBold Condensed" panose="020B0502040204020203" pitchFamily="34" charset="0"/>
                </a:rPr>
                <a:t>với</a:t>
              </a:r>
              <a:r>
                <a:rPr kumimoji="0" lang="en-US" sz="3600" b="0" i="0" u="none" strike="noStrike" kern="1200" cap="none" spc="0" normalizeH="0" noProof="0" dirty="0" smtClean="0">
                  <a:ln>
                    <a:noFill/>
                  </a:ln>
                  <a:solidFill>
                    <a:prstClr val="white"/>
                  </a:solidFill>
                  <a:effectLst/>
                  <a:uLnTx/>
                  <a:uFillTx/>
                  <a:latin typeface="Bahnschrift SemiBold Condensed" panose="020B0502040204020203" pitchFamily="34" charset="0"/>
                </a:rPr>
                <a:t> ý </a:t>
              </a:r>
              <a:r>
                <a:rPr kumimoji="0" lang="en-US" sz="3600" b="0" i="0" u="none" strike="noStrike" kern="1200" cap="none" spc="0" normalizeH="0" noProof="0" dirty="0" err="1" smtClean="0">
                  <a:ln>
                    <a:noFill/>
                  </a:ln>
                  <a:solidFill>
                    <a:prstClr val="white"/>
                  </a:solidFill>
                  <a:effectLst/>
                  <a:uLnTx/>
                  <a:uFillTx/>
                  <a:latin typeface="Bahnschrift SemiBold Condensed" panose="020B0502040204020203" pitchFamily="34" charset="0"/>
                </a:rPr>
                <a:t>thức</a:t>
              </a:r>
              <a:endParaRPr kumimoji="0" lang="en-US" sz="3600" b="0" i="0" u="none" strike="noStrike" kern="1200" cap="none" spc="0" normalizeH="0" baseline="0" noProof="0" dirty="0">
                <a:ln>
                  <a:noFill/>
                </a:ln>
                <a:solidFill>
                  <a:prstClr val="white"/>
                </a:solidFill>
                <a:effectLst/>
                <a:uLnTx/>
                <a:uFillTx/>
                <a:latin typeface="Bahnschrift SemiBold Condensed" panose="020B0502040204020203" pitchFamily="34" charset="0"/>
              </a:endParaRPr>
            </a:p>
          </p:txBody>
        </p:sp>
      </p:grpSp>
      <p:sp>
        <p:nvSpPr>
          <p:cNvPr id="11" name="TextBox 10">
            <a:extLst>
              <a:ext uri="{FF2B5EF4-FFF2-40B4-BE49-F238E27FC236}">
                <a16:creationId xmlns:a16="http://schemas.microsoft.com/office/drawing/2014/main" id="{D4467DB3-0FE5-08B7-9C49-E7E9057BC66A}"/>
              </a:ext>
            </a:extLst>
          </p:cNvPr>
          <p:cNvSpPr txBox="1"/>
          <p:nvPr/>
        </p:nvSpPr>
        <p:spPr>
          <a:xfrm>
            <a:off x="247788" y="1730022"/>
            <a:ext cx="6980388" cy="1354217"/>
          </a:xfrm>
          <a:prstGeom prst="rect">
            <a:avLst/>
          </a:prstGeom>
          <a:solidFill>
            <a:schemeClr val="accent6">
              <a:lumMod val="60000"/>
              <a:lumOff val="40000"/>
            </a:schemeClr>
          </a:solidFill>
        </p:spPr>
        <p:txBody>
          <a:bodyPr wrap="square">
            <a:spAutoFit/>
          </a:bodyPr>
          <a:lstStyle/>
          <a:p>
            <a:pPr algn="ctr">
              <a:defRPr/>
            </a:pPr>
            <a:r>
              <a:rPr lang="en-US" sz="2800" dirty="0" err="1">
                <a:solidFill>
                  <a:srgbClr val="000000"/>
                </a:solidFill>
                <a:latin typeface="Bahnschrift Light Condensed" panose="020B0502040204020203" pitchFamily="34" charset="0"/>
                <a:cs typeface="Cordia New" pitchFamily="34" charset="-34"/>
              </a:rPr>
              <a:t>Ngôn</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ngữ</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là</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hệ</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thống</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tín</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hiệu</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mang</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nội</a:t>
            </a:r>
            <a:r>
              <a:rPr lang="en-US" sz="2800" dirty="0">
                <a:solidFill>
                  <a:srgbClr val="000000"/>
                </a:solidFill>
                <a:latin typeface="Bahnschrift Light Condensed" panose="020B0502040204020203" pitchFamily="34" charset="0"/>
                <a:cs typeface="Cordia New" pitchFamily="34" charset="-34"/>
              </a:rPr>
              <a:t> dung ý </a:t>
            </a:r>
            <a:r>
              <a:rPr lang="en-US" sz="2800" dirty="0" err="1">
                <a:solidFill>
                  <a:srgbClr val="000000"/>
                </a:solidFill>
                <a:latin typeface="Bahnschrift Light Condensed" panose="020B0502040204020203" pitchFamily="34" charset="0"/>
                <a:cs typeface="Cordia New" pitchFamily="34" charset="-34"/>
              </a:rPr>
              <a:t>thức</a:t>
            </a:r>
            <a:endParaRPr lang="en-US" sz="2800" dirty="0">
              <a:solidFill>
                <a:srgbClr val="000000"/>
              </a:solidFill>
              <a:latin typeface="Bahnschrift Light Condensed" panose="020B0502040204020203" pitchFamily="34" charset="0"/>
              <a:cs typeface="Cordia New" pitchFamily="34" charset="-34"/>
            </a:endParaRPr>
          </a:p>
          <a:p>
            <a:pPr algn="ctr">
              <a:defRPr/>
            </a:pPr>
            <a:r>
              <a:rPr lang="en-US" sz="2800" dirty="0" err="1">
                <a:solidFill>
                  <a:srgbClr val="000000"/>
                </a:solidFill>
                <a:latin typeface="Bahnschrift Light Condensed" panose="020B0502040204020203" pitchFamily="34" charset="0"/>
                <a:cs typeface="Cordia New" pitchFamily="34" charset="-34"/>
              </a:rPr>
              <a:t>Ngôn</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ngữ</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là</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cái</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vỏ</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vật</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chất</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của</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tư</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duy</a:t>
            </a:r>
            <a:endParaRPr lang="en-US" sz="2800" dirty="0">
              <a:solidFill>
                <a:srgbClr val="FF0000"/>
              </a:solidFill>
              <a:latin typeface="Bahnschrift Light Condensed" panose="020B0502040204020203" pitchFamily="34" charset="0"/>
              <a:cs typeface="Cordia New" pitchFamily="34" charset="-34"/>
            </a:endParaRP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2600" b="0" i="0" u="none" strike="noStrike" kern="1200" cap="none" spc="0" normalizeH="0" baseline="0" noProof="0" dirty="0">
              <a:ln>
                <a:noFill/>
              </a:ln>
              <a:solidFill>
                <a:prstClr val="white"/>
              </a:solidFill>
              <a:effectLst/>
              <a:uLnTx/>
              <a:uFillTx/>
              <a:latin typeface="Bahnschrift Light Condensed" panose="020B0502040204020203" pitchFamily="34" charset="0"/>
              <a:ea typeface="Calibri" panose="020F0502020204030204" pitchFamily="34" charset="0"/>
              <a:cs typeface="+mn-cs"/>
            </a:endParaRPr>
          </a:p>
        </p:txBody>
      </p:sp>
      <p:sp>
        <p:nvSpPr>
          <p:cNvPr id="13" name="TextBox 12">
            <a:extLst>
              <a:ext uri="{FF2B5EF4-FFF2-40B4-BE49-F238E27FC236}">
                <a16:creationId xmlns:a16="http://schemas.microsoft.com/office/drawing/2014/main" id="{B491E087-DE3E-BA56-FDD1-B86354884A94}"/>
              </a:ext>
            </a:extLst>
          </p:cNvPr>
          <p:cNvSpPr txBox="1"/>
          <p:nvPr/>
        </p:nvSpPr>
        <p:spPr>
          <a:xfrm>
            <a:off x="5227035" y="3896643"/>
            <a:ext cx="6558280" cy="2246769"/>
          </a:xfrm>
          <a:prstGeom prst="rect">
            <a:avLst/>
          </a:prstGeom>
          <a:solidFill>
            <a:schemeClr val="accent4">
              <a:lumMod val="20000"/>
              <a:lumOff val="80000"/>
            </a:schemeClr>
          </a:solidFill>
        </p:spPr>
        <p:style>
          <a:lnRef idx="2">
            <a:schemeClr val="accent5"/>
          </a:lnRef>
          <a:fillRef idx="1">
            <a:schemeClr val="lt1"/>
          </a:fillRef>
          <a:effectRef idx="0">
            <a:schemeClr val="accent5"/>
          </a:effectRef>
          <a:fontRef idx="minor">
            <a:schemeClr val="dk1"/>
          </a:fontRef>
        </p:style>
        <p:txBody>
          <a:bodyPr wrap="square">
            <a:spAutoFit/>
          </a:bodyPr>
          <a:lstStyle/>
          <a:p>
            <a:pPr algn="just">
              <a:defRPr/>
            </a:pPr>
            <a:r>
              <a:rPr lang="en-US" sz="2800" dirty="0" err="1">
                <a:solidFill>
                  <a:srgbClr val="000000"/>
                </a:solidFill>
                <a:latin typeface="Bahnschrift Light Condensed" panose="020B0502040204020203" pitchFamily="34" charset="0"/>
                <a:cs typeface="Cordia New" pitchFamily="34" charset="-34"/>
              </a:rPr>
              <a:t>Nhờ</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có</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ngôn</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ngữ</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mà</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tư</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duy</a:t>
            </a:r>
            <a:r>
              <a:rPr lang="en-US" sz="2800" dirty="0">
                <a:solidFill>
                  <a:srgbClr val="000000"/>
                </a:solidFill>
                <a:latin typeface="Bahnschrift Light Condensed" panose="020B0502040204020203" pitchFamily="34" charset="0"/>
                <a:cs typeface="Cordia New" pitchFamily="34" charset="-34"/>
              </a:rPr>
              <a:t>, ý </a:t>
            </a:r>
            <a:r>
              <a:rPr lang="en-US" sz="2800" dirty="0" err="1">
                <a:solidFill>
                  <a:srgbClr val="000000"/>
                </a:solidFill>
                <a:latin typeface="Bahnschrift Light Condensed" panose="020B0502040204020203" pitchFamily="34" charset="0"/>
                <a:cs typeface="Cordia New" pitchFamily="34" charset="-34"/>
              </a:rPr>
              <a:t>thức</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được</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biểu</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hiện</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phát</a:t>
            </a:r>
            <a:r>
              <a:rPr lang="en-US" sz="2800" dirty="0">
                <a:solidFill>
                  <a:srgbClr val="000000"/>
                </a:solidFill>
                <a:latin typeface="Bahnschrift Light Condensed" panose="020B0502040204020203" pitchFamily="34" charset="0"/>
                <a:cs typeface="Cordia New" pitchFamily="34" charset="-34"/>
              </a:rPr>
              <a:t> </a:t>
            </a:r>
            <a:r>
              <a:rPr lang="en-US" sz="2800" dirty="0" err="1" smtClean="0">
                <a:solidFill>
                  <a:srgbClr val="000000"/>
                </a:solidFill>
                <a:latin typeface="Bahnschrift Light Condensed" panose="020B0502040204020203" pitchFamily="34" charset="0"/>
                <a:cs typeface="Cordia New" pitchFamily="34" charset="-34"/>
              </a:rPr>
              <a:t>triển</a:t>
            </a:r>
            <a:r>
              <a:rPr lang="en-US" sz="2800" dirty="0" smtClean="0">
                <a:solidFill>
                  <a:srgbClr val="000000"/>
                </a:solidFill>
                <a:latin typeface="Bahnschrift Light Condensed" panose="020B0502040204020203" pitchFamily="34" charset="0"/>
                <a:cs typeface="Cordia New" pitchFamily="34" charset="-34"/>
              </a:rPr>
              <a:t>. </a:t>
            </a:r>
            <a:r>
              <a:rPr lang="en-US" sz="2800" dirty="0" err="1" smtClean="0">
                <a:solidFill>
                  <a:srgbClr val="000000"/>
                </a:solidFill>
                <a:latin typeface="Bahnschrift Light Condensed" panose="020B0502040204020203" pitchFamily="34" charset="0"/>
                <a:cs typeface="Cordia New" pitchFamily="34" charset="-34"/>
              </a:rPr>
              <a:t>Ngôn</a:t>
            </a:r>
            <a:r>
              <a:rPr lang="en-US" sz="2800" dirty="0" smtClean="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ngữ</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vừa</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là</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phương</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tiện</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vừa</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là</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công</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cụ</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phát</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triển</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tư</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duy</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khái</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quát</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trừu</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tượng</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suy</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nghĩ</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độc</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lập</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tách</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khỏi</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sự</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vật</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cảm</a:t>
            </a:r>
            <a:r>
              <a:rPr lang="en-US" sz="2800" dirty="0">
                <a:solidFill>
                  <a:srgbClr val="000000"/>
                </a:solidFill>
                <a:latin typeface="Bahnschrift Light Condensed" panose="020B0502040204020203" pitchFamily="34" charset="0"/>
                <a:cs typeface="Cordia New" pitchFamily="34" charset="-34"/>
              </a:rPr>
              <a:t> </a:t>
            </a:r>
            <a:r>
              <a:rPr lang="en-US" sz="2800" dirty="0" err="1" smtClean="0">
                <a:solidFill>
                  <a:srgbClr val="000000"/>
                </a:solidFill>
                <a:latin typeface="Bahnschrift Light Condensed" panose="020B0502040204020203" pitchFamily="34" charset="0"/>
                <a:cs typeface="Cordia New" pitchFamily="34" charset="-34"/>
              </a:rPr>
              <a:t>tính</a:t>
            </a:r>
            <a:r>
              <a:rPr lang="en-US" sz="2800" dirty="0" smtClean="0">
                <a:solidFill>
                  <a:srgbClr val="000000"/>
                </a:solidFill>
                <a:latin typeface="Bahnschrift Light Condensed" panose="020B0502040204020203" pitchFamily="34" charset="0"/>
                <a:cs typeface="Cordia New" pitchFamily="34" charset="-34"/>
              </a:rPr>
              <a:t>. </a:t>
            </a:r>
            <a:r>
              <a:rPr lang="en-US" sz="2800" dirty="0" err="1" smtClean="0">
                <a:solidFill>
                  <a:srgbClr val="000000"/>
                </a:solidFill>
                <a:latin typeface="Bahnschrift Light Condensed" panose="020B0502040204020203" pitchFamily="34" charset="0"/>
                <a:cs typeface="Cordia New" pitchFamily="34" charset="-34"/>
              </a:rPr>
              <a:t>Ngôn</a:t>
            </a:r>
            <a:r>
              <a:rPr lang="en-US" sz="2800" dirty="0" smtClean="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ngữ</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giúp</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tích</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lũy</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lưu</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giữ</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kế</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thừa</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tích</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lũy</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và</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phát</a:t>
            </a:r>
            <a:r>
              <a:rPr lang="en-US" sz="2800" dirty="0">
                <a:solidFill>
                  <a:srgbClr val="000000"/>
                </a:solidFill>
                <a:latin typeface="Bahnschrift Light Condensed" panose="020B0502040204020203" pitchFamily="34" charset="0"/>
                <a:cs typeface="Cordia New" pitchFamily="34" charset="-34"/>
              </a:rPr>
              <a:t> </a:t>
            </a:r>
            <a:r>
              <a:rPr lang="en-US" sz="2800" dirty="0" err="1">
                <a:solidFill>
                  <a:srgbClr val="000000"/>
                </a:solidFill>
                <a:latin typeface="Bahnschrift Light Condensed" panose="020B0502040204020203" pitchFamily="34" charset="0"/>
                <a:cs typeface="Cordia New" pitchFamily="34" charset="-34"/>
              </a:rPr>
              <a:t>triển</a:t>
            </a:r>
            <a:r>
              <a:rPr lang="en-US" sz="2800" dirty="0">
                <a:solidFill>
                  <a:srgbClr val="000000"/>
                </a:solidFill>
                <a:latin typeface="Bahnschrift Light Condensed" panose="020B0502040204020203" pitchFamily="34" charset="0"/>
                <a:cs typeface="Cordia New" pitchFamily="34" charset="-34"/>
              </a:rPr>
              <a:t> tri </a:t>
            </a:r>
            <a:r>
              <a:rPr lang="en-US" sz="2800" dirty="0" err="1">
                <a:solidFill>
                  <a:srgbClr val="000000"/>
                </a:solidFill>
                <a:latin typeface="Bahnschrift Light Condensed" panose="020B0502040204020203" pitchFamily="34" charset="0"/>
                <a:cs typeface="Cordia New" pitchFamily="34" charset="-34"/>
              </a:rPr>
              <a:t>thức</a:t>
            </a:r>
            <a:endParaRPr lang="en-US" sz="2800" dirty="0">
              <a:solidFill>
                <a:srgbClr val="FF0000"/>
              </a:solidFill>
              <a:latin typeface="Bahnschrift Light Condensed" panose="020B0502040204020203" pitchFamily="34" charset="0"/>
              <a:cs typeface="Cordia New" pitchFamily="34" charset="-34"/>
            </a:endParaRPr>
          </a:p>
        </p:txBody>
      </p:sp>
      <p:pic>
        <p:nvPicPr>
          <p:cNvPr id="2" name="Picture 1"/>
          <p:cNvPicPr>
            <a:picLocks noChangeAspect="1"/>
          </p:cNvPicPr>
          <p:nvPr/>
        </p:nvPicPr>
        <p:blipFill>
          <a:blip r:embed="rId2"/>
          <a:stretch>
            <a:fillRect/>
          </a:stretch>
        </p:blipFill>
        <p:spPr>
          <a:xfrm>
            <a:off x="934948" y="3896643"/>
            <a:ext cx="3469269" cy="2492990"/>
          </a:xfrm>
          <a:prstGeom prst="rect">
            <a:avLst/>
          </a:prstGeom>
        </p:spPr>
      </p:pic>
      <p:pic>
        <p:nvPicPr>
          <p:cNvPr id="4" name="Picture 3"/>
          <p:cNvPicPr>
            <a:picLocks noChangeAspect="1"/>
          </p:cNvPicPr>
          <p:nvPr/>
        </p:nvPicPr>
        <p:blipFill>
          <a:blip r:embed="rId3"/>
          <a:stretch>
            <a:fillRect/>
          </a:stretch>
        </p:blipFill>
        <p:spPr>
          <a:xfrm>
            <a:off x="8003569" y="1195767"/>
            <a:ext cx="3781746" cy="2369034"/>
          </a:xfrm>
          <a:prstGeom prst="rect">
            <a:avLst/>
          </a:prstGeom>
        </p:spPr>
      </p:pic>
    </p:spTree>
    <p:extLst>
      <p:ext uri="{BB962C8B-B14F-4D97-AF65-F5344CB8AC3E}">
        <p14:creationId xmlns:p14="http://schemas.microsoft.com/office/powerpoint/2010/main" val="4116222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inVertical)">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010D22F-8231-0C4E-5134-4035BF5964DC}"/>
              </a:ext>
            </a:extLst>
          </p:cNvPr>
          <p:cNvGrpSpPr/>
          <p:nvPr/>
        </p:nvGrpSpPr>
        <p:grpSpPr>
          <a:xfrm>
            <a:off x="1737360" y="0"/>
            <a:ext cx="9081453" cy="957104"/>
            <a:chOff x="1452880" y="4447223"/>
            <a:chExt cx="9081453" cy="957104"/>
          </a:xfrm>
        </p:grpSpPr>
        <p:sp>
          <p:nvSpPr>
            <p:cNvPr id="7" name="AutoShape 16">
              <a:extLst>
                <a:ext uri="{FF2B5EF4-FFF2-40B4-BE49-F238E27FC236}">
                  <a16:creationId xmlns:a16="http://schemas.microsoft.com/office/drawing/2014/main" id="{AB77C7CF-DA07-8DD9-80BA-906578C14A89}"/>
                </a:ext>
              </a:extLst>
            </p:cNvPr>
            <p:cNvSpPr>
              <a:spLocks noChangeArrowheads="1"/>
            </p:cNvSpPr>
            <p:nvPr/>
          </p:nvSpPr>
          <p:spPr bwMode="gray">
            <a:xfrm>
              <a:off x="2132013" y="4447223"/>
              <a:ext cx="8402320" cy="777240"/>
            </a:xfrm>
            <a:prstGeom prst="roundRect">
              <a:avLst>
                <a:gd name="adj" fmla="val 16667"/>
              </a:avLst>
            </a:prstGeom>
            <a:solidFill>
              <a:schemeClr val="folHlink"/>
            </a:solidFill>
            <a:ln w="28575" algn="ctr">
              <a:solidFill>
                <a:schemeClr val="bg1"/>
              </a:solidFill>
              <a:round/>
              <a:headEnd/>
              <a:tailEnd/>
            </a:ln>
            <a:effectLst>
              <a:outerShdw dist="71842" dir="2700000" algn="ctr" rotWithShape="0">
                <a:schemeClr val="bg2">
                  <a:alpha val="50000"/>
                </a:scheme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17">
              <a:extLst>
                <a:ext uri="{FF2B5EF4-FFF2-40B4-BE49-F238E27FC236}">
                  <a16:creationId xmlns:a16="http://schemas.microsoft.com/office/drawing/2014/main" id="{45835A0A-A340-3919-FE2A-794F5701B8B0}"/>
                </a:ext>
              </a:extLst>
            </p:cNvPr>
            <p:cNvSpPr>
              <a:spLocks noChangeArrowheads="1"/>
            </p:cNvSpPr>
            <p:nvPr/>
          </p:nvSpPr>
          <p:spPr bwMode="gray">
            <a:xfrm>
              <a:off x="1452880" y="4447223"/>
              <a:ext cx="1090146" cy="957104"/>
            </a:xfrm>
            <a:prstGeom prst="diamond">
              <a:avLst/>
            </a:prstGeom>
            <a:solidFill>
              <a:schemeClr val="folHlink"/>
            </a:solidFill>
            <a:ln w="25400" algn="ctr">
              <a:solidFill>
                <a:schemeClr val="bg1"/>
              </a:solidFill>
              <a:miter lim="800000"/>
              <a:headEnd/>
              <a:tailEnd/>
            </a:ln>
            <a:effectLst>
              <a:outerShdw dist="762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Box 18">
              <a:extLst>
                <a:ext uri="{FF2B5EF4-FFF2-40B4-BE49-F238E27FC236}">
                  <a16:creationId xmlns:a16="http://schemas.microsoft.com/office/drawing/2014/main" id="{C0E79E9B-8719-CC8A-0091-8868E44D6737}"/>
                </a:ext>
              </a:extLst>
            </p:cNvPr>
            <p:cNvSpPr txBox="1">
              <a:spLocks noChangeArrowheads="1"/>
            </p:cNvSpPr>
            <p:nvPr/>
          </p:nvSpPr>
          <p:spPr bwMode="gray">
            <a:xfrm>
              <a:off x="2665412" y="4566127"/>
              <a:ext cx="69803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rPr>
                <a:t>Nguồn</a:t>
              </a:r>
              <a:r>
                <a:rPr kumimoji="0" lang="en-US" sz="36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rPr>
                <a:t>gốc</a:t>
              </a:r>
              <a:r>
                <a:rPr kumimoji="0" lang="en-US" sz="36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rPr>
                <a:t> </a:t>
              </a: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rPr>
                <a:t>của</a:t>
              </a:r>
              <a:r>
                <a:rPr kumimoji="0" lang="en-US" sz="3600" b="0" i="0" u="none" strike="noStrike" kern="1200" cap="none" spc="0" normalizeH="0" baseline="0" noProof="0" dirty="0" smtClean="0">
                  <a:ln>
                    <a:noFill/>
                  </a:ln>
                  <a:solidFill>
                    <a:prstClr val="white"/>
                  </a:solidFill>
                  <a:effectLst/>
                  <a:uLnTx/>
                  <a:uFillTx/>
                  <a:latin typeface="Bahnschrift SemiBold Condensed" panose="020B0502040204020203" pitchFamily="34" charset="0"/>
                </a:rPr>
                <a:t> ý </a:t>
              </a:r>
              <a:r>
                <a:rPr kumimoji="0" lang="en-US" sz="3600" b="0" i="0" u="none" strike="noStrike" kern="1200" cap="none" spc="0" normalizeH="0" baseline="0" noProof="0" dirty="0" err="1" smtClean="0">
                  <a:ln>
                    <a:noFill/>
                  </a:ln>
                  <a:solidFill>
                    <a:prstClr val="white"/>
                  </a:solidFill>
                  <a:effectLst/>
                  <a:uLnTx/>
                  <a:uFillTx/>
                  <a:latin typeface="Bahnschrift SemiBold Condensed" panose="020B0502040204020203" pitchFamily="34" charset="0"/>
                </a:rPr>
                <a:t>thức</a:t>
              </a:r>
              <a:endParaRPr kumimoji="0" lang="en-US" sz="3600" b="0" i="0" u="none" strike="noStrike" kern="1200" cap="none" spc="0" normalizeH="0" baseline="0" noProof="0" dirty="0">
                <a:ln>
                  <a:noFill/>
                </a:ln>
                <a:solidFill>
                  <a:prstClr val="white"/>
                </a:solidFill>
                <a:effectLst/>
                <a:uLnTx/>
                <a:uFillTx/>
                <a:latin typeface="Bahnschrift SemiBold Condensed" panose="020B0502040204020203" pitchFamily="34" charset="0"/>
              </a:endParaRPr>
            </a:p>
          </p:txBody>
        </p:sp>
      </p:grpSp>
      <p:pic>
        <p:nvPicPr>
          <p:cNvPr id="2" name="Picture 1"/>
          <p:cNvPicPr>
            <a:picLocks noChangeAspect="1"/>
          </p:cNvPicPr>
          <p:nvPr/>
        </p:nvPicPr>
        <p:blipFill>
          <a:blip r:embed="rId2"/>
          <a:stretch>
            <a:fillRect/>
          </a:stretch>
        </p:blipFill>
        <p:spPr>
          <a:xfrm>
            <a:off x="328773" y="1076008"/>
            <a:ext cx="11702265" cy="5570769"/>
          </a:xfrm>
          <a:prstGeom prst="rect">
            <a:avLst/>
          </a:prstGeom>
        </p:spPr>
      </p:pic>
    </p:spTree>
    <p:extLst>
      <p:ext uri="{BB962C8B-B14F-4D97-AF65-F5344CB8AC3E}">
        <p14:creationId xmlns:p14="http://schemas.microsoft.com/office/powerpoint/2010/main" val="3199579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FC53AA1-F74E-4CC1-3868-E963168E2F52}"/>
              </a:ext>
            </a:extLst>
          </p:cNvPr>
          <p:cNvSpPr txBox="1"/>
          <p:nvPr/>
        </p:nvSpPr>
        <p:spPr>
          <a:xfrm>
            <a:off x="226031" y="1336444"/>
            <a:ext cx="7037798" cy="1384995"/>
          </a:xfrm>
          <a:prstGeom prst="rect">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Bản</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chất</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của</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ý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thức</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là</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hình</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ảnh</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chủ</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quan</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của</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thế</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giới</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khách</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quan</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là</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quá</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trình</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phản</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ánh</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tích</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cực</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tự</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giác</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sáng</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tạo</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hiện</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thực</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khách</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quan</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của</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óc</a:t>
            </a:r>
            <a:r>
              <a:rPr kumimoji="0" lang="en-US" sz="28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người</a:t>
            </a:r>
            <a:endParaRPr kumimoji="0" lang="vi-VN" sz="2800" b="0" i="0" u="none" strike="noStrike" kern="1200" cap="none" spc="0" normalizeH="0" baseline="0" noProof="0" dirty="0">
              <a:ln>
                <a:noFill/>
              </a:ln>
              <a:solidFill>
                <a:srgbClr val="000000"/>
              </a:solidFill>
              <a:effectLst/>
              <a:uLnTx/>
              <a:uFillTx/>
              <a:latin typeface="Bahnschrift Light Condensed" panose="020B0502040204020203" pitchFamily="34" charset="0"/>
              <a:ea typeface="Calibri" panose="020F0502020204030204" pitchFamily="34" charset="0"/>
              <a:cs typeface="+mn-cs"/>
            </a:endParaRPr>
          </a:p>
        </p:txBody>
      </p:sp>
      <p:sp>
        <p:nvSpPr>
          <p:cNvPr id="18" name="TextBox 17">
            <a:extLst>
              <a:ext uri="{FF2B5EF4-FFF2-40B4-BE49-F238E27FC236}">
                <a16:creationId xmlns:a16="http://schemas.microsoft.com/office/drawing/2014/main" id="{ADE5FC8D-3D6A-F4B5-5E6D-1CE68D00CE0E}"/>
              </a:ext>
            </a:extLst>
          </p:cNvPr>
          <p:cNvSpPr txBox="1"/>
          <p:nvPr/>
        </p:nvSpPr>
        <p:spPr>
          <a:xfrm>
            <a:off x="7151579" y="4186016"/>
            <a:ext cx="4653427" cy="1815882"/>
          </a:xfrm>
          <a:prstGeom prst="rect">
            <a:avLst/>
          </a:prstGeom>
          <a:solidFill>
            <a:schemeClr val="accent4">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smtClean="0">
                <a:solidFill>
                  <a:srgbClr val="000000"/>
                </a:solidFill>
                <a:latin typeface="Bahnschrift Light Condensed" panose="020B0502040204020203" pitchFamily="34" charset="0"/>
                <a:ea typeface="Calibri" panose="020F0502020204030204" pitchFamily="34" charset="0"/>
              </a:rPr>
              <a:t>Ý </a:t>
            </a:r>
            <a:r>
              <a:rPr lang="en-US" sz="2800" dirty="0" err="1" smtClean="0">
                <a:solidFill>
                  <a:srgbClr val="000000"/>
                </a:solidFill>
                <a:latin typeface="Bahnschrift Light Condensed" panose="020B0502040204020203" pitchFamily="34" charset="0"/>
                <a:ea typeface="Calibri" panose="020F0502020204030204" pitchFamily="34" charset="0"/>
              </a:rPr>
              <a:t>thức</a:t>
            </a:r>
            <a:r>
              <a:rPr lang="en-US" sz="2800" dirty="0" smtClean="0">
                <a:solidFill>
                  <a:srgbClr val="000000"/>
                </a:solidFill>
                <a:latin typeface="Bahnschrift Light Condensed" panose="020B0502040204020203" pitchFamily="34" charset="0"/>
                <a:ea typeface="Calibri" panose="020F0502020204030204" pitchFamily="34" charset="0"/>
              </a:rPr>
              <a:t> </a:t>
            </a:r>
            <a:r>
              <a:rPr lang="en-US" sz="2800" dirty="0" err="1" smtClean="0">
                <a:solidFill>
                  <a:srgbClr val="000000"/>
                </a:solidFill>
                <a:latin typeface="Bahnschrift Light Condensed" panose="020B0502040204020203" pitchFamily="34" charset="0"/>
                <a:ea typeface="Calibri" panose="020F0502020204030204" pitchFamily="34" charset="0"/>
              </a:rPr>
              <a:t>là</a:t>
            </a:r>
            <a:r>
              <a:rPr lang="en-US" sz="2800" dirty="0" smtClean="0">
                <a:solidFill>
                  <a:srgbClr val="000000"/>
                </a:solidFill>
                <a:latin typeface="Bahnschrift Light Condensed" panose="020B0502040204020203" pitchFamily="34" charset="0"/>
                <a:ea typeface="Calibri" panose="020F0502020204030204" pitchFamily="34" charset="0"/>
              </a:rPr>
              <a:t> </a:t>
            </a:r>
            <a:r>
              <a:rPr lang="en-US" sz="2800" dirty="0" err="1" smtClean="0">
                <a:solidFill>
                  <a:srgbClr val="000000"/>
                </a:solidFill>
                <a:latin typeface="Bahnschrift Light Condensed" panose="020B0502040204020203" pitchFamily="34" charset="0"/>
                <a:ea typeface="Calibri" panose="020F0502020204030204" pitchFamily="34" charset="0"/>
              </a:rPr>
              <a:t>hình</a:t>
            </a:r>
            <a:r>
              <a:rPr lang="en-US" sz="2800" dirty="0" smtClean="0">
                <a:solidFill>
                  <a:srgbClr val="000000"/>
                </a:solidFill>
                <a:latin typeface="Bahnschrift Light Condensed" panose="020B0502040204020203" pitchFamily="34" charset="0"/>
                <a:ea typeface="Calibri" panose="020F0502020204030204" pitchFamily="34" charset="0"/>
              </a:rPr>
              <a:t> </a:t>
            </a:r>
            <a:r>
              <a:rPr lang="en-US" sz="2800" dirty="0" err="1" smtClean="0">
                <a:solidFill>
                  <a:srgbClr val="000000"/>
                </a:solidFill>
                <a:latin typeface="Bahnschrift Light Condensed" panose="020B0502040204020203" pitchFamily="34" charset="0"/>
                <a:ea typeface="Calibri" panose="020F0502020204030204" pitchFamily="34" charset="0"/>
              </a:rPr>
              <a:t>thức</a:t>
            </a:r>
            <a:r>
              <a:rPr lang="en-US" sz="2800" dirty="0" smtClean="0">
                <a:solidFill>
                  <a:srgbClr val="000000"/>
                </a:solidFill>
                <a:latin typeface="Bahnschrift Light Condensed" panose="020B0502040204020203" pitchFamily="34" charset="0"/>
                <a:ea typeface="Calibri" panose="020F0502020204030204" pitchFamily="34" charset="0"/>
              </a:rPr>
              <a:t> </a:t>
            </a:r>
            <a:r>
              <a:rPr lang="en-US" sz="2800" dirty="0" err="1" smtClean="0">
                <a:solidFill>
                  <a:srgbClr val="000000"/>
                </a:solidFill>
                <a:latin typeface="Bahnschrift Light Condensed" panose="020B0502040204020203" pitchFamily="34" charset="0"/>
                <a:ea typeface="Calibri" panose="020F0502020204030204" pitchFamily="34" charset="0"/>
              </a:rPr>
              <a:t>phản</a:t>
            </a:r>
            <a:r>
              <a:rPr lang="en-US" sz="2800" dirty="0" smtClean="0">
                <a:solidFill>
                  <a:srgbClr val="000000"/>
                </a:solidFill>
                <a:latin typeface="Bahnschrift Light Condensed" panose="020B0502040204020203" pitchFamily="34" charset="0"/>
                <a:ea typeface="Calibri" panose="020F0502020204030204" pitchFamily="34" charset="0"/>
              </a:rPr>
              <a:t> </a:t>
            </a:r>
            <a:r>
              <a:rPr lang="en-US" sz="2800" dirty="0" err="1" smtClean="0">
                <a:solidFill>
                  <a:srgbClr val="000000"/>
                </a:solidFill>
                <a:latin typeface="Bahnschrift Light Condensed" panose="020B0502040204020203" pitchFamily="34" charset="0"/>
                <a:ea typeface="Calibri" panose="020F0502020204030204" pitchFamily="34" charset="0"/>
              </a:rPr>
              <a:t>ánh</a:t>
            </a:r>
            <a:r>
              <a:rPr lang="en-US" sz="2800" dirty="0" smtClean="0">
                <a:solidFill>
                  <a:srgbClr val="000000"/>
                </a:solidFill>
                <a:latin typeface="Bahnschrift Light Condensed" panose="020B0502040204020203" pitchFamily="34" charset="0"/>
                <a:ea typeface="Calibri" panose="020F0502020204030204" pitchFamily="34" charset="0"/>
              </a:rPr>
              <a:t> </a:t>
            </a:r>
            <a:r>
              <a:rPr lang="en-US" sz="2800" dirty="0" err="1" smtClean="0">
                <a:solidFill>
                  <a:srgbClr val="000000"/>
                </a:solidFill>
                <a:latin typeface="Bahnschrift Light Condensed" panose="020B0502040204020203" pitchFamily="34" charset="0"/>
                <a:ea typeface="Calibri" panose="020F0502020204030204" pitchFamily="34" charset="0"/>
              </a:rPr>
              <a:t>cao</a:t>
            </a:r>
            <a:r>
              <a:rPr lang="en-US" sz="2800" dirty="0" smtClean="0">
                <a:solidFill>
                  <a:srgbClr val="000000"/>
                </a:solidFill>
                <a:latin typeface="Bahnschrift Light Condensed" panose="020B0502040204020203" pitchFamily="34" charset="0"/>
                <a:ea typeface="Calibri" panose="020F0502020204030204" pitchFamily="34" charset="0"/>
              </a:rPr>
              <a:t> </a:t>
            </a:r>
            <a:r>
              <a:rPr lang="en-US" sz="2800" dirty="0" err="1" smtClean="0">
                <a:solidFill>
                  <a:srgbClr val="000000"/>
                </a:solidFill>
                <a:latin typeface="Bahnschrift Light Condensed" panose="020B0502040204020203" pitchFamily="34" charset="0"/>
                <a:ea typeface="Calibri" panose="020F0502020204030204" pitchFamily="34" charset="0"/>
              </a:rPr>
              <a:t>nhất</a:t>
            </a:r>
            <a:r>
              <a:rPr lang="en-US" sz="2800" dirty="0" smtClean="0">
                <a:solidFill>
                  <a:srgbClr val="000000"/>
                </a:solidFill>
                <a:latin typeface="Bahnschrift Light Condensed" panose="020B0502040204020203" pitchFamily="34" charset="0"/>
                <a:ea typeface="Calibri" panose="020F0502020204030204" pitchFamily="34" charset="0"/>
              </a:rPr>
              <a:t> </a:t>
            </a:r>
            <a:r>
              <a:rPr lang="en-US" sz="2800" dirty="0" err="1" smtClean="0">
                <a:solidFill>
                  <a:srgbClr val="000000"/>
                </a:solidFill>
                <a:latin typeface="Bahnschrift Light Condensed" panose="020B0502040204020203" pitchFamily="34" charset="0"/>
                <a:ea typeface="Calibri" panose="020F0502020204030204" pitchFamily="34" charset="0"/>
              </a:rPr>
              <a:t>riêng</a:t>
            </a:r>
            <a:r>
              <a:rPr lang="en-US" sz="2800" dirty="0" smtClean="0">
                <a:solidFill>
                  <a:srgbClr val="000000"/>
                </a:solidFill>
                <a:latin typeface="Bahnschrift Light Condensed" panose="020B0502040204020203" pitchFamily="34" charset="0"/>
                <a:ea typeface="Calibri" panose="020F0502020204030204" pitchFamily="34" charset="0"/>
              </a:rPr>
              <a:t> </a:t>
            </a:r>
            <a:r>
              <a:rPr lang="en-US" sz="2800" dirty="0" err="1" smtClean="0">
                <a:solidFill>
                  <a:srgbClr val="000000"/>
                </a:solidFill>
                <a:latin typeface="Bahnschrift Light Condensed" panose="020B0502040204020203" pitchFamily="34" charset="0"/>
                <a:ea typeface="Calibri" panose="020F0502020204030204" pitchFamily="34" charset="0"/>
              </a:rPr>
              <a:t>có</a:t>
            </a:r>
            <a:r>
              <a:rPr lang="en-US" sz="2800" dirty="0" smtClean="0">
                <a:solidFill>
                  <a:srgbClr val="000000"/>
                </a:solidFill>
                <a:latin typeface="Bahnschrift Light Condensed" panose="020B0502040204020203" pitchFamily="34" charset="0"/>
                <a:ea typeface="Calibri" panose="020F0502020204030204" pitchFamily="34" charset="0"/>
              </a:rPr>
              <a:t>  </a:t>
            </a:r>
            <a:r>
              <a:rPr lang="en-US" sz="2800" dirty="0" err="1" smtClean="0">
                <a:solidFill>
                  <a:srgbClr val="000000"/>
                </a:solidFill>
                <a:latin typeface="Bahnschrift Light Condensed" panose="020B0502040204020203" pitchFamily="34" charset="0"/>
                <a:ea typeface="Calibri" panose="020F0502020204030204" pitchFamily="34" charset="0"/>
              </a:rPr>
              <a:t>của</a:t>
            </a:r>
            <a:r>
              <a:rPr lang="en-US" sz="2800" dirty="0" smtClean="0">
                <a:solidFill>
                  <a:srgbClr val="000000"/>
                </a:solidFill>
                <a:latin typeface="Bahnschrift Light Condensed" panose="020B0502040204020203" pitchFamily="34" charset="0"/>
                <a:ea typeface="Calibri" panose="020F0502020204030204" pitchFamily="34" charset="0"/>
              </a:rPr>
              <a:t> </a:t>
            </a:r>
            <a:r>
              <a:rPr lang="en-US" sz="2800" dirty="0" err="1" smtClean="0">
                <a:solidFill>
                  <a:srgbClr val="000000"/>
                </a:solidFill>
                <a:latin typeface="Bahnschrift Light Condensed" panose="020B0502040204020203" pitchFamily="34" charset="0"/>
                <a:ea typeface="Calibri" panose="020F0502020204030204" pitchFamily="34" charset="0"/>
              </a:rPr>
              <a:t>óc</a:t>
            </a:r>
            <a:r>
              <a:rPr lang="en-US" sz="2800" dirty="0" smtClean="0">
                <a:solidFill>
                  <a:srgbClr val="000000"/>
                </a:solidFill>
                <a:latin typeface="Bahnschrift Light Condensed" panose="020B0502040204020203" pitchFamily="34" charset="0"/>
                <a:ea typeface="Calibri" panose="020F0502020204030204" pitchFamily="34" charset="0"/>
              </a:rPr>
              <a:t> </a:t>
            </a:r>
            <a:r>
              <a:rPr lang="en-US" sz="2800" dirty="0" err="1" smtClean="0">
                <a:solidFill>
                  <a:srgbClr val="000000"/>
                </a:solidFill>
                <a:latin typeface="Bahnschrift Light Condensed" panose="020B0502040204020203" pitchFamily="34" charset="0"/>
                <a:ea typeface="Calibri" panose="020F0502020204030204" pitchFamily="34" charset="0"/>
              </a:rPr>
              <a:t>người</a:t>
            </a:r>
            <a:r>
              <a:rPr lang="en-US" sz="2800" dirty="0" smtClean="0">
                <a:solidFill>
                  <a:srgbClr val="000000"/>
                </a:solidFill>
                <a:latin typeface="Bahnschrift Light Condensed" panose="020B0502040204020203" pitchFamily="34" charset="0"/>
                <a:ea typeface="Calibri" panose="020F0502020204030204" pitchFamily="34" charset="0"/>
              </a:rPr>
              <a:t> </a:t>
            </a:r>
            <a:r>
              <a:rPr lang="en-US" sz="2800" dirty="0" err="1" smtClean="0">
                <a:solidFill>
                  <a:srgbClr val="000000"/>
                </a:solidFill>
                <a:latin typeface="Bahnschrift Light Condensed" panose="020B0502040204020203" pitchFamily="34" charset="0"/>
                <a:ea typeface="Calibri" panose="020F0502020204030204" pitchFamily="34" charset="0"/>
              </a:rPr>
              <a:t>về</a:t>
            </a:r>
            <a:r>
              <a:rPr lang="en-US" sz="2800" dirty="0" smtClean="0">
                <a:solidFill>
                  <a:srgbClr val="000000"/>
                </a:solidFill>
                <a:latin typeface="Bahnschrift Light Condensed" panose="020B0502040204020203" pitchFamily="34" charset="0"/>
                <a:ea typeface="Calibri" panose="020F0502020204030204" pitchFamily="34" charset="0"/>
              </a:rPr>
              <a:t> </a:t>
            </a:r>
            <a:r>
              <a:rPr lang="en-US" sz="2800" dirty="0" err="1" smtClean="0">
                <a:solidFill>
                  <a:srgbClr val="000000"/>
                </a:solidFill>
                <a:latin typeface="Bahnschrift Light Condensed" panose="020B0502040204020203" pitchFamily="34" charset="0"/>
                <a:ea typeface="Calibri" panose="020F0502020204030204" pitchFamily="34" charset="0"/>
              </a:rPr>
              <a:t>hiện</a:t>
            </a:r>
            <a:r>
              <a:rPr lang="en-US" sz="2800" dirty="0" smtClean="0">
                <a:solidFill>
                  <a:srgbClr val="000000"/>
                </a:solidFill>
                <a:latin typeface="Bahnschrift Light Condensed" panose="020B0502040204020203" pitchFamily="34" charset="0"/>
                <a:ea typeface="Calibri" panose="020F0502020204030204" pitchFamily="34" charset="0"/>
              </a:rPr>
              <a:t> </a:t>
            </a:r>
            <a:r>
              <a:rPr lang="en-US" sz="2800" dirty="0" err="1" smtClean="0">
                <a:solidFill>
                  <a:srgbClr val="000000"/>
                </a:solidFill>
                <a:latin typeface="Bahnschrift Light Condensed" panose="020B0502040204020203" pitchFamily="34" charset="0"/>
                <a:ea typeface="Calibri" panose="020F0502020204030204" pitchFamily="34" charset="0"/>
              </a:rPr>
              <a:t>thực</a:t>
            </a:r>
            <a:r>
              <a:rPr lang="en-US" sz="2800" dirty="0" smtClean="0">
                <a:solidFill>
                  <a:srgbClr val="000000"/>
                </a:solidFill>
                <a:latin typeface="Bahnschrift Light Condensed" panose="020B0502040204020203" pitchFamily="34" charset="0"/>
                <a:ea typeface="Calibri" panose="020F0502020204030204" pitchFamily="34" charset="0"/>
              </a:rPr>
              <a:t> </a:t>
            </a:r>
            <a:r>
              <a:rPr lang="en-US" sz="2800" dirty="0" err="1" smtClean="0">
                <a:solidFill>
                  <a:srgbClr val="000000"/>
                </a:solidFill>
                <a:latin typeface="Bahnschrift Light Condensed" panose="020B0502040204020203" pitchFamily="34" charset="0"/>
                <a:ea typeface="Calibri" panose="020F0502020204030204" pitchFamily="34" charset="0"/>
              </a:rPr>
              <a:t>khách</a:t>
            </a:r>
            <a:r>
              <a:rPr lang="en-US" sz="2800" dirty="0" smtClean="0">
                <a:solidFill>
                  <a:srgbClr val="000000"/>
                </a:solidFill>
                <a:latin typeface="Bahnschrift Light Condensed" panose="020B0502040204020203" pitchFamily="34" charset="0"/>
                <a:ea typeface="Calibri" panose="020F0502020204030204" pitchFamily="34" charset="0"/>
              </a:rPr>
              <a:t> </a:t>
            </a:r>
            <a:r>
              <a:rPr lang="en-US" sz="2800" dirty="0" err="1" smtClean="0">
                <a:solidFill>
                  <a:srgbClr val="000000"/>
                </a:solidFill>
                <a:latin typeface="Bahnschrift Light Condensed" panose="020B0502040204020203" pitchFamily="34" charset="0"/>
                <a:ea typeface="Calibri" panose="020F0502020204030204" pitchFamily="34" charset="0"/>
              </a:rPr>
              <a:t>quan</a:t>
            </a:r>
            <a:r>
              <a:rPr lang="en-US" sz="2800" dirty="0" smtClean="0">
                <a:solidFill>
                  <a:srgbClr val="000000"/>
                </a:solidFill>
                <a:latin typeface="Bahnschrift Light Condensed" panose="020B0502040204020203" pitchFamily="34" charset="0"/>
                <a:ea typeface="Calibri" panose="020F0502020204030204" pitchFamily="34" charset="0"/>
              </a:rPr>
              <a:t> </a:t>
            </a:r>
            <a:r>
              <a:rPr lang="en-US" sz="2800" dirty="0" err="1" smtClean="0">
                <a:solidFill>
                  <a:srgbClr val="000000"/>
                </a:solidFill>
                <a:latin typeface="Bahnschrift Light Condensed" panose="020B0502040204020203" pitchFamily="34" charset="0"/>
                <a:ea typeface="Calibri" panose="020F0502020204030204" pitchFamily="34" charset="0"/>
              </a:rPr>
              <a:t>trên</a:t>
            </a:r>
            <a:r>
              <a:rPr lang="en-US" sz="2800" dirty="0" smtClean="0">
                <a:solidFill>
                  <a:srgbClr val="000000"/>
                </a:solidFill>
                <a:latin typeface="Bahnschrift Light Condensed" panose="020B0502040204020203" pitchFamily="34" charset="0"/>
                <a:ea typeface="Calibri" panose="020F0502020204030204" pitchFamily="34" charset="0"/>
              </a:rPr>
              <a:t> </a:t>
            </a:r>
            <a:r>
              <a:rPr lang="en-US" sz="2800" dirty="0" err="1" smtClean="0">
                <a:solidFill>
                  <a:srgbClr val="000000"/>
                </a:solidFill>
                <a:latin typeface="Bahnschrift Light Condensed" panose="020B0502040204020203" pitchFamily="34" charset="0"/>
                <a:ea typeface="Calibri" panose="020F0502020204030204" pitchFamily="34" charset="0"/>
              </a:rPr>
              <a:t>cơ</a:t>
            </a:r>
            <a:r>
              <a:rPr lang="en-US" sz="2800" dirty="0" smtClean="0">
                <a:solidFill>
                  <a:srgbClr val="000000"/>
                </a:solidFill>
                <a:latin typeface="Bahnschrift Light Condensed" panose="020B0502040204020203" pitchFamily="34" charset="0"/>
                <a:ea typeface="Calibri" panose="020F0502020204030204" pitchFamily="34" charset="0"/>
              </a:rPr>
              <a:t> </a:t>
            </a:r>
            <a:r>
              <a:rPr lang="en-US" sz="2800" dirty="0" err="1" smtClean="0">
                <a:solidFill>
                  <a:srgbClr val="000000"/>
                </a:solidFill>
                <a:latin typeface="Bahnschrift Light Condensed" panose="020B0502040204020203" pitchFamily="34" charset="0"/>
                <a:ea typeface="Calibri" panose="020F0502020204030204" pitchFamily="34" charset="0"/>
              </a:rPr>
              <a:t>sở</a:t>
            </a:r>
            <a:r>
              <a:rPr lang="en-US" sz="2800" dirty="0" smtClean="0">
                <a:solidFill>
                  <a:srgbClr val="000000"/>
                </a:solidFill>
                <a:latin typeface="Bahnschrift Light Condensed" panose="020B0502040204020203" pitchFamily="34" charset="0"/>
                <a:ea typeface="Calibri" panose="020F0502020204030204" pitchFamily="34" charset="0"/>
              </a:rPr>
              <a:t> </a:t>
            </a:r>
            <a:r>
              <a:rPr lang="en-US" sz="2800" dirty="0" err="1" smtClean="0">
                <a:solidFill>
                  <a:srgbClr val="000000"/>
                </a:solidFill>
                <a:latin typeface="Bahnschrift Light Condensed" panose="020B0502040204020203" pitchFamily="34" charset="0"/>
                <a:ea typeface="Calibri" panose="020F0502020204030204" pitchFamily="34" charset="0"/>
              </a:rPr>
              <a:t>thực</a:t>
            </a:r>
            <a:r>
              <a:rPr lang="en-US" sz="2800" dirty="0" smtClean="0">
                <a:solidFill>
                  <a:srgbClr val="000000"/>
                </a:solidFill>
                <a:latin typeface="Bahnschrift Light Condensed" panose="020B0502040204020203" pitchFamily="34" charset="0"/>
                <a:ea typeface="Calibri" panose="020F0502020204030204" pitchFamily="34" charset="0"/>
              </a:rPr>
              <a:t> </a:t>
            </a:r>
            <a:r>
              <a:rPr lang="en-US" sz="2800" dirty="0" err="1" smtClean="0">
                <a:solidFill>
                  <a:srgbClr val="000000"/>
                </a:solidFill>
                <a:latin typeface="Bahnschrift Light Condensed" panose="020B0502040204020203" pitchFamily="34" charset="0"/>
                <a:ea typeface="Calibri" panose="020F0502020204030204" pitchFamily="34" charset="0"/>
              </a:rPr>
              <a:t>tiễn</a:t>
            </a:r>
            <a:r>
              <a:rPr lang="en-US" sz="2800" dirty="0" smtClean="0">
                <a:solidFill>
                  <a:srgbClr val="000000"/>
                </a:solidFill>
                <a:latin typeface="Bahnschrift Light Condensed" panose="020B0502040204020203" pitchFamily="34" charset="0"/>
                <a:ea typeface="Calibri" panose="020F0502020204030204" pitchFamily="34" charset="0"/>
              </a:rPr>
              <a:t> </a:t>
            </a:r>
            <a:r>
              <a:rPr lang="en-US" sz="2800" dirty="0" err="1" smtClean="0">
                <a:solidFill>
                  <a:srgbClr val="000000"/>
                </a:solidFill>
                <a:latin typeface="Bahnschrift Light Condensed" panose="020B0502040204020203" pitchFamily="34" charset="0"/>
                <a:ea typeface="Calibri" panose="020F0502020204030204" pitchFamily="34" charset="0"/>
              </a:rPr>
              <a:t>xã</a:t>
            </a:r>
            <a:r>
              <a:rPr lang="en-US" sz="2800" dirty="0" smtClean="0">
                <a:solidFill>
                  <a:srgbClr val="000000"/>
                </a:solidFill>
                <a:latin typeface="Bahnschrift Light Condensed" panose="020B0502040204020203" pitchFamily="34" charset="0"/>
                <a:ea typeface="Calibri" panose="020F0502020204030204" pitchFamily="34" charset="0"/>
              </a:rPr>
              <a:t> </a:t>
            </a:r>
            <a:r>
              <a:rPr lang="en-US" sz="2800" dirty="0" err="1" smtClean="0">
                <a:solidFill>
                  <a:srgbClr val="000000"/>
                </a:solidFill>
                <a:latin typeface="Bahnschrift Light Condensed" panose="020B0502040204020203" pitchFamily="34" charset="0"/>
                <a:ea typeface="Calibri" panose="020F0502020204030204" pitchFamily="34" charset="0"/>
              </a:rPr>
              <a:t>hội</a:t>
            </a:r>
            <a:r>
              <a:rPr lang="en-US" sz="2800" dirty="0" smtClean="0">
                <a:solidFill>
                  <a:srgbClr val="000000"/>
                </a:solidFill>
                <a:latin typeface="Bahnschrift Light Condensed" panose="020B0502040204020203" pitchFamily="34" charset="0"/>
                <a:ea typeface="Calibri" panose="020F0502020204030204" pitchFamily="34" charset="0"/>
              </a:rPr>
              <a:t> – </a:t>
            </a:r>
            <a:r>
              <a:rPr lang="en-US" sz="2800" dirty="0" err="1" smtClean="0">
                <a:solidFill>
                  <a:srgbClr val="000000"/>
                </a:solidFill>
                <a:latin typeface="Bahnschrift Light Condensed" panose="020B0502040204020203" pitchFamily="34" charset="0"/>
                <a:ea typeface="Calibri" panose="020F0502020204030204" pitchFamily="34" charset="0"/>
              </a:rPr>
              <a:t>lịch</a:t>
            </a:r>
            <a:r>
              <a:rPr lang="en-US" sz="2800" dirty="0" smtClean="0">
                <a:solidFill>
                  <a:srgbClr val="000000"/>
                </a:solidFill>
                <a:latin typeface="Bahnschrift Light Condensed" panose="020B0502040204020203" pitchFamily="34" charset="0"/>
                <a:ea typeface="Calibri" panose="020F0502020204030204" pitchFamily="34" charset="0"/>
              </a:rPr>
              <a:t> </a:t>
            </a:r>
            <a:r>
              <a:rPr lang="en-US" sz="2800" dirty="0" err="1" smtClean="0">
                <a:solidFill>
                  <a:srgbClr val="000000"/>
                </a:solidFill>
                <a:latin typeface="Bahnschrift Light Condensed" panose="020B0502040204020203" pitchFamily="34" charset="0"/>
                <a:ea typeface="Calibri" panose="020F0502020204030204" pitchFamily="34" charset="0"/>
              </a:rPr>
              <a:t>sử</a:t>
            </a:r>
            <a:endParaRPr kumimoji="0" lang="vi-VN" sz="2800" b="0" i="0" u="none" strike="noStrike" kern="1200" cap="none" spc="0" normalizeH="0" baseline="0" noProof="0" dirty="0">
              <a:ln>
                <a:noFill/>
              </a:ln>
              <a:solidFill>
                <a:srgbClr val="000000"/>
              </a:solidFill>
              <a:effectLst/>
              <a:uLnTx/>
              <a:uFillTx/>
              <a:latin typeface="Bahnschrift Light Condensed" panose="020B0502040204020203" pitchFamily="34" charset="0"/>
              <a:ea typeface="Calibri" panose="020F0502020204030204" pitchFamily="34" charset="0"/>
            </a:endParaRPr>
          </a:p>
        </p:txBody>
      </p:sp>
      <p:sp>
        <p:nvSpPr>
          <p:cNvPr id="19" name="Rectangle 18">
            <a:extLst>
              <a:ext uri="{FF2B5EF4-FFF2-40B4-BE49-F238E27FC236}">
                <a16:creationId xmlns:a16="http://schemas.microsoft.com/office/drawing/2014/main" id="{7030AFCF-2D52-15C3-5E71-9964E9587C50}"/>
              </a:ext>
            </a:extLst>
          </p:cNvPr>
          <p:cNvSpPr/>
          <p:nvPr/>
        </p:nvSpPr>
        <p:spPr>
          <a:xfrm>
            <a:off x="2425554" y="16043"/>
            <a:ext cx="7211606" cy="713422"/>
          </a:xfrm>
          <a:prstGeom prst="rect">
            <a:avLst/>
          </a:prstGeom>
          <a:solidFill>
            <a:schemeClr val="accent1">
              <a:lumMod val="75000"/>
            </a:schemeClr>
          </a:solidFill>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srgbClr val="FFFF00"/>
                </a:solidFill>
                <a:effectLst/>
                <a:uLnTx/>
                <a:uFillTx/>
                <a:latin typeface="Bahnschrift Light Condensed" panose="020B0502040204020203" pitchFamily="34" charset="0"/>
              </a:rPr>
              <a:t>2. </a:t>
            </a:r>
            <a:r>
              <a:rPr lang="en-US" sz="3200" dirty="0" smtClean="0">
                <a:solidFill>
                  <a:srgbClr val="FFFF00"/>
                </a:solidFill>
                <a:latin typeface="Bahnschrift Light Condensed" panose="020B0502040204020203" pitchFamily="34" charset="0"/>
              </a:rPr>
              <a:t>2. B</a:t>
            </a:r>
            <a:r>
              <a:rPr kumimoji="0" lang="en-US" sz="3200" b="0" i="0" u="none" strike="noStrike" kern="1200" cap="none" spc="0" normalizeH="0" baseline="0" noProof="0" dirty="0" err="1" smtClean="0">
                <a:ln>
                  <a:noFill/>
                </a:ln>
                <a:solidFill>
                  <a:srgbClr val="FFFF00"/>
                </a:solidFill>
                <a:effectLst/>
                <a:uLnTx/>
                <a:uFillTx/>
                <a:latin typeface="Bahnschrift Light Condensed" panose="020B0502040204020203" pitchFamily="34" charset="0"/>
              </a:rPr>
              <a:t>ản</a:t>
            </a:r>
            <a:r>
              <a:rPr kumimoji="0" lang="en-US" sz="3200" b="0" i="0" u="none" strike="noStrike" kern="1200" cap="none" spc="0" normalizeH="0" baseline="0" noProof="0" dirty="0" smtClean="0">
                <a:ln>
                  <a:noFill/>
                </a:ln>
                <a:solidFill>
                  <a:srgbClr val="FFFF00"/>
                </a:solidFill>
                <a:effectLst/>
                <a:uLnTx/>
                <a:uFillTx/>
                <a:latin typeface="Bahnschrift Light Condensed" panose="020B0502040204020203" pitchFamily="34" charset="0"/>
              </a:rPr>
              <a:t> </a:t>
            </a:r>
            <a:r>
              <a:rPr kumimoji="0" lang="en-US" sz="3200" b="0" i="0" u="none" strike="noStrike" kern="1200" cap="none" spc="0" normalizeH="0" baseline="0" noProof="0" dirty="0" err="1" smtClean="0">
                <a:ln>
                  <a:noFill/>
                </a:ln>
                <a:solidFill>
                  <a:srgbClr val="FFFF00"/>
                </a:solidFill>
                <a:effectLst/>
                <a:uLnTx/>
                <a:uFillTx/>
                <a:latin typeface="Bahnschrift Light Condensed" panose="020B0502040204020203" pitchFamily="34" charset="0"/>
              </a:rPr>
              <a:t>chất</a:t>
            </a:r>
            <a:r>
              <a:rPr kumimoji="0" lang="en-US" sz="3200" b="0" i="0" u="none" strike="noStrike" kern="1200" cap="none" spc="0" normalizeH="0" baseline="0" noProof="0" dirty="0" smtClean="0">
                <a:ln>
                  <a:noFill/>
                </a:ln>
                <a:solidFill>
                  <a:srgbClr val="FFFF00"/>
                </a:solidFill>
                <a:effectLst/>
                <a:uLnTx/>
                <a:uFillTx/>
                <a:latin typeface="Bahnschrift Light Condensed" panose="020B0502040204020203" pitchFamily="34" charset="0"/>
              </a:rPr>
              <a:t> </a:t>
            </a:r>
            <a:r>
              <a:rPr kumimoji="0" lang="en-US" sz="3200" b="0" i="0" u="none" strike="noStrike" kern="1200" cap="none" spc="0" normalizeH="0" baseline="0" noProof="0" dirty="0" err="1" smtClean="0">
                <a:ln>
                  <a:noFill/>
                </a:ln>
                <a:solidFill>
                  <a:srgbClr val="FFFF00"/>
                </a:solidFill>
                <a:effectLst/>
                <a:uLnTx/>
                <a:uFillTx/>
                <a:latin typeface="Bahnschrift Light Condensed" panose="020B0502040204020203" pitchFamily="34" charset="0"/>
              </a:rPr>
              <a:t>của</a:t>
            </a:r>
            <a:r>
              <a:rPr kumimoji="0" lang="en-US" sz="3200" b="0" i="0" u="none" strike="noStrike" kern="1200" cap="none" spc="0" normalizeH="0" baseline="0" noProof="0" dirty="0" smtClean="0">
                <a:ln>
                  <a:noFill/>
                </a:ln>
                <a:solidFill>
                  <a:srgbClr val="FFFF00"/>
                </a:solidFill>
                <a:effectLst/>
                <a:uLnTx/>
                <a:uFillTx/>
                <a:latin typeface="Bahnschrift Light Condensed" panose="020B0502040204020203" pitchFamily="34" charset="0"/>
              </a:rPr>
              <a:t> ý </a:t>
            </a:r>
            <a:r>
              <a:rPr kumimoji="0" lang="en-US" sz="3200" b="0" i="0" u="none" strike="noStrike" kern="1200" cap="none" spc="0" normalizeH="0" baseline="0" noProof="0" dirty="0" err="1" smtClean="0">
                <a:ln>
                  <a:noFill/>
                </a:ln>
                <a:solidFill>
                  <a:srgbClr val="FFFF00"/>
                </a:solidFill>
                <a:effectLst/>
                <a:uLnTx/>
                <a:uFillTx/>
                <a:latin typeface="Bahnschrift Light Condensed" panose="020B0502040204020203" pitchFamily="34" charset="0"/>
              </a:rPr>
              <a:t>thức</a:t>
            </a:r>
            <a:endParaRPr kumimoji="0" lang="vi-VN" sz="3200" b="0" i="0" u="none" strike="noStrike" kern="1200" cap="none" spc="0" normalizeH="0" baseline="0" noProof="0" dirty="0">
              <a:ln>
                <a:noFill/>
              </a:ln>
              <a:solidFill>
                <a:srgbClr val="FFFF00"/>
              </a:solidFill>
              <a:effectLst/>
              <a:uLnTx/>
              <a:uFillTx/>
              <a:latin typeface="Bahnschrift Light Condensed" panose="020B0502040204020203" pitchFamily="34" charset="0"/>
            </a:endParaRPr>
          </a:p>
        </p:txBody>
      </p:sp>
      <p:pic>
        <p:nvPicPr>
          <p:cNvPr id="16" name="Picture 15"/>
          <p:cNvPicPr>
            <a:picLocks noChangeAspect="1"/>
          </p:cNvPicPr>
          <p:nvPr/>
        </p:nvPicPr>
        <p:blipFill>
          <a:blip r:embed="rId2"/>
          <a:stretch>
            <a:fillRect/>
          </a:stretch>
        </p:blipFill>
        <p:spPr>
          <a:xfrm>
            <a:off x="277147" y="3548609"/>
            <a:ext cx="2813224" cy="3090695"/>
          </a:xfrm>
          <a:prstGeom prst="rect">
            <a:avLst/>
          </a:prstGeom>
        </p:spPr>
      </p:pic>
      <p:pic>
        <p:nvPicPr>
          <p:cNvPr id="1026" name="Picture 2" descr="Thế giới quan khoa học là gì? Vai trò của thế giới quan khoa họ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065" y="920469"/>
            <a:ext cx="4467796" cy="28637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áng chế là gì? Điều kiện đăng ký bảo hộ sáng chế?"/>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5489" y="3546411"/>
            <a:ext cx="3659019" cy="3062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815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wipe(down)">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028"/>
                                        </p:tgtEl>
                                        <p:attrNameLst>
                                          <p:attrName>style.visibility</p:attrName>
                                        </p:attrNameLst>
                                      </p:cBhvr>
                                      <p:to>
                                        <p:strVal val="visible"/>
                                      </p:to>
                                    </p:set>
                                    <p:animEffect transition="in" filter="wipe(down)">
                                      <p:cBhvr>
                                        <p:cTn id="3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D79B9-3F9C-D7F8-D632-879D34A662A6}"/>
              </a:ext>
            </a:extLst>
          </p:cNvPr>
          <p:cNvSpPr>
            <a:spLocks noGrp="1"/>
          </p:cNvSpPr>
          <p:nvPr>
            <p:ph type="title"/>
          </p:nvPr>
        </p:nvSpPr>
        <p:spPr>
          <a:xfrm>
            <a:off x="838200" y="136525"/>
            <a:ext cx="10515600" cy="679109"/>
          </a:xfrm>
          <a:solidFill>
            <a:schemeClr val="accent6">
              <a:lumMod val="20000"/>
              <a:lumOff val="80000"/>
            </a:schemeClr>
          </a:solidFill>
        </p:spPr>
        <p:txBody>
          <a:bodyPr/>
          <a:lstStyle/>
          <a:p>
            <a:pPr algn="ctr"/>
            <a:r>
              <a:rPr lang="vi-VN" b="1" dirty="0">
                <a:solidFill>
                  <a:srgbClr val="0070C0"/>
                </a:solidFill>
                <a:latin typeface="Bahnschrift SemiBold Condensed" panose="020B0502040204020203" pitchFamily="34" charset="0"/>
              </a:rPr>
              <a:t>KẾT CẤU NỘI DUNG CHƯƠNG </a:t>
            </a:r>
            <a:r>
              <a:rPr lang="en-US" b="1" dirty="0" smtClean="0">
                <a:solidFill>
                  <a:srgbClr val="0070C0"/>
                </a:solidFill>
                <a:latin typeface="Bahnschrift SemiBold Condensed" panose="020B0502040204020203" pitchFamily="34" charset="0"/>
              </a:rPr>
              <a:t>2</a:t>
            </a:r>
            <a:endParaRPr lang="vi-VN" b="1" dirty="0">
              <a:solidFill>
                <a:srgbClr val="0070C0"/>
              </a:solidFill>
              <a:latin typeface="Bahnschrift SemiBold Condensed" panose="020B0502040204020203" pitchFamily="34" charset="0"/>
            </a:endParaRPr>
          </a:p>
        </p:txBody>
      </p:sp>
      <p:sp>
        <p:nvSpPr>
          <p:cNvPr id="8" name="TextBox 7">
            <a:extLst>
              <a:ext uri="{FF2B5EF4-FFF2-40B4-BE49-F238E27FC236}">
                <a16:creationId xmlns:a16="http://schemas.microsoft.com/office/drawing/2014/main" id="{D1313A73-C40F-3C1D-EDD1-DB45A64F83FB}"/>
              </a:ext>
            </a:extLst>
          </p:cNvPr>
          <p:cNvSpPr txBox="1"/>
          <p:nvPr/>
        </p:nvSpPr>
        <p:spPr>
          <a:xfrm>
            <a:off x="1101400" y="1630547"/>
            <a:ext cx="4487742" cy="551113"/>
          </a:xfrm>
          <a:prstGeom prst="rect">
            <a:avLst/>
          </a:prstGeom>
          <a:solidFill>
            <a:schemeClr val="accent4">
              <a:lumMod val="20000"/>
              <a:lumOff val="80000"/>
            </a:schemeClr>
          </a:solidFill>
        </p:spPr>
        <p:txBody>
          <a:bodyPr wrap="square">
            <a:spAutoFit/>
          </a:bodyPr>
          <a:lstStyle/>
          <a:p>
            <a:pPr marL="0" marR="0" lvl="0" indent="0" algn="just" defTabSz="914400" rtl="0" eaLnBrk="1" fontAlgn="auto" latinLnBrk="0" hangingPunct="1">
              <a:lnSpc>
                <a:spcPct val="130000"/>
              </a:lnSpc>
              <a:spcBef>
                <a:spcPts val="600"/>
              </a:spcBef>
              <a:spcAft>
                <a:spcPts val="0"/>
              </a:spcAft>
              <a:buClrTx/>
              <a:buSzTx/>
              <a:buFontTx/>
              <a:buNone/>
              <a:tabLst/>
              <a:defRPr/>
            </a:pPr>
            <a:r>
              <a:rPr kumimoji="0" lang="vi-VN" sz="2600" b="0" i="0" u="none" strike="noStrike" kern="0" cap="none" spc="50" normalizeH="0" baseline="0" noProof="0" dirty="0">
                <a:ln>
                  <a:noFill/>
                </a:ln>
                <a:solidFill>
                  <a:srgbClr val="0070C0"/>
                </a:solidFill>
                <a:effectLst/>
                <a:uLnTx/>
                <a:uFillTx/>
                <a:latin typeface="Bahnschrift SemiBold Condensed" panose="020B0502040204020203" pitchFamily="34" charset="0"/>
                <a:ea typeface="+mn-ea"/>
                <a:cs typeface="+mn-cs"/>
              </a:rPr>
              <a:t>I. </a:t>
            </a:r>
            <a:r>
              <a:rPr kumimoji="0" lang="en-US" sz="2600" b="0" i="0" u="none" strike="noStrike" kern="1200" cap="none" spc="0" normalizeH="0" baseline="0" noProof="0" dirty="0" smtClean="0">
                <a:ln>
                  <a:noFill/>
                </a:ln>
                <a:solidFill>
                  <a:srgbClr val="0070C0"/>
                </a:solidFill>
                <a:effectLst/>
                <a:uLnTx/>
                <a:uFillTx/>
                <a:latin typeface="Bahnschrift SemiBold Condensed" panose="020B0502040204020203" pitchFamily="34" charset="0"/>
                <a:ea typeface="+mn-ea"/>
                <a:cs typeface="+mn-cs"/>
              </a:rPr>
              <a:t>VẬT CHẤT VÀ Ý THỨC</a:t>
            </a:r>
            <a:endParaRPr kumimoji="0" lang="vi-VN" sz="2600" b="0" i="0" u="none" strike="noStrike" kern="0" cap="none" spc="50" normalizeH="0" baseline="0" noProof="0" dirty="0">
              <a:ln>
                <a:noFill/>
              </a:ln>
              <a:solidFill>
                <a:srgbClr val="0070C0"/>
              </a:solidFill>
              <a:effectLst/>
              <a:uLnTx/>
              <a:uFillTx/>
              <a:latin typeface="Bahnschrift SemiBold Condensed" panose="020B0502040204020203" pitchFamily="34" charset="0"/>
              <a:ea typeface="+mn-ea"/>
              <a:cs typeface="+mn-cs"/>
            </a:endParaRPr>
          </a:p>
        </p:txBody>
      </p:sp>
      <p:sp>
        <p:nvSpPr>
          <p:cNvPr id="14" name="TextBox 13">
            <a:extLst>
              <a:ext uri="{FF2B5EF4-FFF2-40B4-BE49-F238E27FC236}">
                <a16:creationId xmlns:a16="http://schemas.microsoft.com/office/drawing/2014/main" id="{8D5E72E9-A6BA-4983-CCBA-0DA2CCBC3BF2}"/>
              </a:ext>
            </a:extLst>
          </p:cNvPr>
          <p:cNvSpPr txBox="1"/>
          <p:nvPr/>
        </p:nvSpPr>
        <p:spPr>
          <a:xfrm>
            <a:off x="4204190" y="3262819"/>
            <a:ext cx="4487742" cy="492443"/>
          </a:xfrm>
          <a:prstGeom prst="rect">
            <a:avLst/>
          </a:prstGeom>
          <a:solidFill>
            <a:schemeClr val="accent4">
              <a:lumMod val="20000"/>
              <a:lumOff val="80000"/>
            </a:schemeClr>
          </a:solidFill>
        </p:spPr>
        <p:txBody>
          <a:bodyPr wrap="square">
            <a:spAutoFit/>
          </a:bodyPr>
          <a:lstStyle/>
          <a:p>
            <a:pPr marL="0" marR="0" lvl="0" indent="0" algn="just" defTabSz="914400" rtl="0" eaLnBrk="1" fontAlgn="auto" latinLnBrk="0" hangingPunct="1">
              <a:lnSpc>
                <a:spcPct val="100000"/>
              </a:lnSpc>
              <a:spcBef>
                <a:spcPts val="600"/>
              </a:spcBef>
              <a:spcAft>
                <a:spcPts val="0"/>
              </a:spcAft>
              <a:buClrTx/>
              <a:buSzTx/>
              <a:buFontTx/>
              <a:buNone/>
              <a:tabLst/>
              <a:defRPr/>
            </a:pPr>
            <a:r>
              <a:rPr kumimoji="0" lang="vi-VN" sz="2600" b="0" i="0" u="none" strike="noStrike" kern="0" cap="none" spc="50" normalizeH="0" baseline="0" noProof="0" dirty="0">
                <a:ln>
                  <a:noFill/>
                </a:ln>
                <a:solidFill>
                  <a:srgbClr val="0070C0"/>
                </a:solidFill>
                <a:effectLst/>
                <a:uLnTx/>
                <a:uFillTx/>
                <a:latin typeface="Bahnschrift SemiBold Condensed" panose="020B0502040204020203" pitchFamily="34" charset="0"/>
                <a:ea typeface="+mn-ea"/>
                <a:cs typeface="+mn-cs"/>
              </a:rPr>
              <a:t>II. </a:t>
            </a:r>
            <a:r>
              <a:rPr kumimoji="0" lang="en-US" sz="2600" b="0" i="0" u="none" strike="noStrike" kern="0" cap="none" spc="50" normalizeH="0" baseline="0" noProof="0" dirty="0" smtClean="0">
                <a:ln>
                  <a:noFill/>
                </a:ln>
                <a:solidFill>
                  <a:srgbClr val="0070C0"/>
                </a:solidFill>
                <a:effectLst/>
                <a:uLnTx/>
                <a:uFillTx/>
                <a:latin typeface="Bahnschrift SemiBold Condensed" panose="020B0502040204020203" pitchFamily="34" charset="0"/>
                <a:ea typeface="+mn-ea"/>
                <a:cs typeface="+mn-cs"/>
              </a:rPr>
              <a:t>PHÉP BIỆN CHỨNG DUY VẬT</a:t>
            </a:r>
            <a:endParaRPr kumimoji="0" lang="vi-VN" sz="2600" b="0" i="0" u="none" strike="noStrike" kern="0" cap="none" spc="50" normalizeH="0" baseline="0" noProof="0" dirty="0">
              <a:ln>
                <a:noFill/>
              </a:ln>
              <a:solidFill>
                <a:srgbClr val="0070C0"/>
              </a:solidFill>
              <a:effectLst/>
              <a:uLnTx/>
              <a:uFillTx/>
              <a:latin typeface="Bahnschrift SemiBold Condensed" panose="020B0502040204020203" pitchFamily="34" charset="0"/>
              <a:ea typeface="+mn-ea"/>
              <a:cs typeface="+mn-cs"/>
            </a:endParaRPr>
          </a:p>
        </p:txBody>
      </p:sp>
      <p:sp>
        <p:nvSpPr>
          <p:cNvPr id="7" name="TextBox 6">
            <a:extLst>
              <a:ext uri="{FF2B5EF4-FFF2-40B4-BE49-F238E27FC236}">
                <a16:creationId xmlns:a16="http://schemas.microsoft.com/office/drawing/2014/main" id="{8D5E72E9-A6BA-4983-CCBA-0DA2CCBC3BF2}"/>
              </a:ext>
            </a:extLst>
          </p:cNvPr>
          <p:cNvSpPr txBox="1"/>
          <p:nvPr/>
        </p:nvSpPr>
        <p:spPr>
          <a:xfrm>
            <a:off x="6699108" y="4843324"/>
            <a:ext cx="4468904" cy="492443"/>
          </a:xfrm>
          <a:prstGeom prst="rect">
            <a:avLst/>
          </a:prstGeom>
          <a:solidFill>
            <a:schemeClr val="accent4">
              <a:lumMod val="20000"/>
              <a:lumOff val="80000"/>
            </a:schemeClr>
          </a:solidFill>
        </p:spPr>
        <p:txBody>
          <a:bodyPr wrap="square">
            <a:spAutoFit/>
          </a:bodyPr>
          <a:lstStyle/>
          <a:p>
            <a:pPr marL="0" marR="0" lvl="0" indent="0" algn="just" defTabSz="914400" rtl="0" eaLnBrk="1" fontAlgn="auto" latinLnBrk="0" hangingPunct="1">
              <a:lnSpc>
                <a:spcPct val="100000"/>
              </a:lnSpc>
              <a:spcBef>
                <a:spcPts val="600"/>
              </a:spcBef>
              <a:spcAft>
                <a:spcPts val="0"/>
              </a:spcAft>
              <a:buClrTx/>
              <a:buSzTx/>
              <a:buFontTx/>
              <a:buNone/>
              <a:tabLst/>
              <a:defRPr/>
            </a:pPr>
            <a:r>
              <a:rPr kumimoji="0" lang="vi-VN" sz="2600" b="0" i="0" u="none" strike="noStrike" kern="0" cap="none" spc="50" normalizeH="0" baseline="0" noProof="0" dirty="0" smtClean="0">
                <a:ln>
                  <a:noFill/>
                </a:ln>
                <a:solidFill>
                  <a:srgbClr val="0070C0"/>
                </a:solidFill>
                <a:effectLst/>
                <a:uLnTx/>
                <a:uFillTx/>
                <a:latin typeface="Bahnschrift SemiBold Condensed" panose="020B0502040204020203" pitchFamily="34" charset="0"/>
                <a:ea typeface="+mn-ea"/>
                <a:cs typeface="+mn-cs"/>
              </a:rPr>
              <a:t>II</a:t>
            </a:r>
            <a:r>
              <a:rPr kumimoji="0" lang="en-US" sz="2600" b="0" i="0" u="none" strike="noStrike" kern="0" cap="none" spc="50" normalizeH="0" baseline="0" noProof="0" dirty="0">
                <a:ln>
                  <a:noFill/>
                </a:ln>
                <a:solidFill>
                  <a:srgbClr val="0070C0"/>
                </a:solidFill>
                <a:effectLst/>
                <a:uLnTx/>
                <a:uFillTx/>
                <a:latin typeface="Bahnschrift SemiBold Condensed" panose="020B0502040204020203" pitchFamily="34" charset="0"/>
                <a:ea typeface="+mn-ea"/>
                <a:cs typeface="+mn-cs"/>
              </a:rPr>
              <a:t>I</a:t>
            </a:r>
            <a:r>
              <a:rPr kumimoji="0" lang="vi-VN" sz="2600" b="0" i="0" u="none" strike="noStrike" kern="0" cap="none" spc="50" normalizeH="0" baseline="0" noProof="0" dirty="0" smtClean="0">
                <a:ln>
                  <a:noFill/>
                </a:ln>
                <a:solidFill>
                  <a:srgbClr val="0070C0"/>
                </a:solidFill>
                <a:effectLst/>
                <a:uLnTx/>
                <a:uFillTx/>
                <a:latin typeface="Bahnschrift SemiBold Condensed" panose="020B0502040204020203" pitchFamily="34" charset="0"/>
                <a:ea typeface="+mn-ea"/>
                <a:cs typeface="+mn-cs"/>
              </a:rPr>
              <a:t>. </a:t>
            </a:r>
            <a:r>
              <a:rPr kumimoji="0" lang="en-US" sz="2600" b="0" i="0" u="none" strike="noStrike" kern="0" cap="none" spc="50" normalizeH="0" baseline="0" noProof="0" dirty="0" smtClean="0">
                <a:ln>
                  <a:noFill/>
                </a:ln>
                <a:solidFill>
                  <a:srgbClr val="0070C0"/>
                </a:solidFill>
                <a:effectLst/>
                <a:uLnTx/>
                <a:uFillTx/>
                <a:latin typeface="Bahnschrift SemiBold Condensed" panose="020B0502040204020203" pitchFamily="34" charset="0"/>
                <a:ea typeface="+mn-ea"/>
                <a:cs typeface="+mn-cs"/>
              </a:rPr>
              <a:t>LÝ LUẬN NHẬN THỨC</a:t>
            </a:r>
            <a:endParaRPr kumimoji="0" lang="vi-VN" sz="2600" b="0" i="0" u="none" strike="noStrike" kern="0" cap="none" spc="50" normalizeH="0" baseline="0" noProof="0" dirty="0">
              <a:ln>
                <a:noFill/>
              </a:ln>
              <a:solidFill>
                <a:srgbClr val="0070C0"/>
              </a:solidFill>
              <a:effectLst/>
              <a:uLnTx/>
              <a:uFillTx/>
              <a:latin typeface="Bahnschrift SemiBold Condensed" panose="020B0502040204020203" pitchFamily="34" charset="0"/>
              <a:ea typeface="+mn-ea"/>
              <a:cs typeface="+mn-cs"/>
            </a:endParaRPr>
          </a:p>
        </p:txBody>
      </p:sp>
    </p:spTree>
    <p:extLst>
      <p:ext uri="{BB962C8B-B14F-4D97-AF65-F5344CB8AC3E}">
        <p14:creationId xmlns:p14="http://schemas.microsoft.com/office/powerpoint/2010/main" val="31860989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010D22F-8231-0C4E-5134-4035BF5964DC}"/>
              </a:ext>
            </a:extLst>
          </p:cNvPr>
          <p:cNvGrpSpPr/>
          <p:nvPr/>
        </p:nvGrpSpPr>
        <p:grpSpPr>
          <a:xfrm>
            <a:off x="1737360" y="0"/>
            <a:ext cx="9081453" cy="957104"/>
            <a:chOff x="1452880" y="4447223"/>
            <a:chExt cx="9081453" cy="957104"/>
          </a:xfrm>
        </p:grpSpPr>
        <p:sp>
          <p:nvSpPr>
            <p:cNvPr id="7" name="AutoShape 16">
              <a:extLst>
                <a:ext uri="{FF2B5EF4-FFF2-40B4-BE49-F238E27FC236}">
                  <a16:creationId xmlns:a16="http://schemas.microsoft.com/office/drawing/2014/main" id="{AB77C7CF-DA07-8DD9-80BA-906578C14A89}"/>
                </a:ext>
              </a:extLst>
            </p:cNvPr>
            <p:cNvSpPr>
              <a:spLocks noChangeArrowheads="1"/>
            </p:cNvSpPr>
            <p:nvPr/>
          </p:nvSpPr>
          <p:spPr bwMode="gray">
            <a:xfrm>
              <a:off x="2132013" y="4447223"/>
              <a:ext cx="8402320" cy="777240"/>
            </a:xfrm>
            <a:prstGeom prst="roundRect">
              <a:avLst>
                <a:gd name="adj" fmla="val 16667"/>
              </a:avLst>
            </a:prstGeom>
            <a:solidFill>
              <a:schemeClr val="folHlink"/>
            </a:solidFill>
            <a:ln w="28575" algn="ctr">
              <a:solidFill>
                <a:schemeClr val="bg1"/>
              </a:solidFill>
              <a:round/>
              <a:headEnd/>
              <a:tailEnd/>
            </a:ln>
            <a:effectLst>
              <a:outerShdw dist="71842" dir="2700000" algn="ctr" rotWithShape="0">
                <a:schemeClr val="bg2">
                  <a:alpha val="50000"/>
                </a:scheme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17">
              <a:extLst>
                <a:ext uri="{FF2B5EF4-FFF2-40B4-BE49-F238E27FC236}">
                  <a16:creationId xmlns:a16="http://schemas.microsoft.com/office/drawing/2014/main" id="{45835A0A-A340-3919-FE2A-794F5701B8B0}"/>
                </a:ext>
              </a:extLst>
            </p:cNvPr>
            <p:cNvSpPr>
              <a:spLocks noChangeArrowheads="1"/>
            </p:cNvSpPr>
            <p:nvPr/>
          </p:nvSpPr>
          <p:spPr bwMode="gray">
            <a:xfrm>
              <a:off x="1452880" y="4447223"/>
              <a:ext cx="1090146" cy="957104"/>
            </a:xfrm>
            <a:prstGeom prst="diamond">
              <a:avLst/>
            </a:prstGeom>
            <a:solidFill>
              <a:schemeClr val="folHlink"/>
            </a:solidFill>
            <a:ln w="25400" algn="ctr">
              <a:solidFill>
                <a:schemeClr val="bg1"/>
              </a:solidFill>
              <a:miter lim="800000"/>
              <a:headEnd/>
              <a:tailEnd/>
            </a:ln>
            <a:effectLst>
              <a:outerShdw dist="762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Box 18">
              <a:extLst>
                <a:ext uri="{FF2B5EF4-FFF2-40B4-BE49-F238E27FC236}">
                  <a16:creationId xmlns:a16="http://schemas.microsoft.com/office/drawing/2014/main" id="{C0E79E9B-8719-CC8A-0091-8868E44D6737}"/>
                </a:ext>
              </a:extLst>
            </p:cNvPr>
            <p:cNvSpPr txBox="1">
              <a:spLocks noChangeArrowheads="1"/>
            </p:cNvSpPr>
            <p:nvPr/>
          </p:nvSpPr>
          <p:spPr bwMode="gray">
            <a:xfrm>
              <a:off x="2665412" y="4566127"/>
              <a:ext cx="69803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3600" b="1"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Kết</a:t>
              </a:r>
              <a:r>
                <a:rPr kumimoji="0" lang="en-US" sz="3600" b="1" i="0" u="none" strike="noStrike" kern="1200" cap="none" spc="0" normalizeH="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3600" b="1" i="0" u="none" strike="noStrike" kern="1200" cap="none" spc="0" normalizeH="0" noProof="0" dirty="0" err="1" smtClean="0">
                  <a:ln>
                    <a:noFill/>
                  </a:ln>
                  <a:solidFill>
                    <a:prstClr val="white"/>
                  </a:solidFill>
                  <a:effectLst/>
                  <a:uLnTx/>
                  <a:uFillTx/>
                  <a:latin typeface="Bahnschrift Light Condensed" panose="020B0502040204020203" pitchFamily="34" charset="0"/>
                  <a:ea typeface="+mn-ea"/>
                  <a:cs typeface="+mn-cs"/>
                </a:rPr>
                <a:t>cấu</a:t>
              </a:r>
              <a:r>
                <a:rPr kumimoji="0" lang="en-US" sz="3600" b="1" i="0" u="none" strike="noStrike" kern="1200" cap="none" spc="0" normalizeH="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3600" b="1" i="0" u="none" strike="noStrike" kern="1200" cap="none" spc="0" normalizeH="0" noProof="0" dirty="0" err="1" smtClean="0">
                  <a:ln>
                    <a:noFill/>
                  </a:ln>
                  <a:solidFill>
                    <a:prstClr val="white"/>
                  </a:solidFill>
                  <a:effectLst/>
                  <a:uLnTx/>
                  <a:uFillTx/>
                  <a:latin typeface="Bahnschrift Light Condensed" panose="020B0502040204020203" pitchFamily="34" charset="0"/>
                  <a:ea typeface="+mn-ea"/>
                  <a:cs typeface="+mn-cs"/>
                </a:rPr>
                <a:t>của</a:t>
              </a:r>
              <a:r>
                <a:rPr kumimoji="0" lang="en-US" sz="3600" b="1" i="0" u="none" strike="noStrike" kern="1200" cap="none" spc="0" normalizeH="0" noProof="0" dirty="0" smtClean="0">
                  <a:ln>
                    <a:noFill/>
                  </a:ln>
                  <a:solidFill>
                    <a:prstClr val="white"/>
                  </a:solidFill>
                  <a:effectLst/>
                  <a:uLnTx/>
                  <a:uFillTx/>
                  <a:latin typeface="Bahnschrift Light Condensed" panose="020B0502040204020203" pitchFamily="34" charset="0"/>
                  <a:ea typeface="+mn-ea"/>
                  <a:cs typeface="+mn-cs"/>
                </a:rPr>
                <a:t> ý </a:t>
              </a:r>
              <a:r>
                <a:rPr kumimoji="0" lang="en-US" sz="3600" b="1" i="0" u="none" strike="noStrike" kern="1200" cap="none" spc="0" normalizeH="0" noProof="0" dirty="0" err="1" smtClean="0">
                  <a:ln>
                    <a:noFill/>
                  </a:ln>
                  <a:solidFill>
                    <a:prstClr val="white"/>
                  </a:solidFill>
                  <a:effectLst/>
                  <a:uLnTx/>
                  <a:uFillTx/>
                  <a:latin typeface="Bahnschrift Light Condensed" panose="020B0502040204020203" pitchFamily="34" charset="0"/>
                  <a:ea typeface="+mn-ea"/>
                  <a:cs typeface="+mn-cs"/>
                </a:rPr>
                <a:t>thức</a:t>
              </a:r>
              <a:endParaRPr kumimoji="0" lang="en-US" sz="3600" b="1" i="0" u="none" strike="noStrike" kern="1200" cap="none" spc="0" normalizeH="0" baseline="0" noProof="0" dirty="0">
                <a:ln>
                  <a:noFill/>
                </a:ln>
                <a:solidFill>
                  <a:prstClr val="white"/>
                </a:solidFill>
                <a:effectLst/>
                <a:uLnTx/>
                <a:uFillTx/>
                <a:latin typeface="Bahnschrift Light Condensed" panose="020B0502040204020203" pitchFamily="34" charset="0"/>
                <a:ea typeface="+mn-ea"/>
                <a:cs typeface="+mn-cs"/>
              </a:endParaRPr>
            </a:p>
          </p:txBody>
        </p:sp>
        <p:sp>
          <p:nvSpPr>
            <p:cNvPr id="10" name="Text Box 19">
              <a:extLst>
                <a:ext uri="{FF2B5EF4-FFF2-40B4-BE49-F238E27FC236}">
                  <a16:creationId xmlns:a16="http://schemas.microsoft.com/office/drawing/2014/main" id="{7AD33FDE-5C83-1CE3-D2C0-F4F391379FCF}"/>
                </a:ext>
              </a:extLst>
            </p:cNvPr>
            <p:cNvSpPr txBox="1">
              <a:spLocks noChangeArrowheads="1"/>
            </p:cNvSpPr>
            <p:nvPr/>
          </p:nvSpPr>
          <p:spPr bwMode="gray">
            <a:xfrm>
              <a:off x="1737925" y="4614404"/>
              <a:ext cx="6005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lang="en-US" sz="2400" b="1" dirty="0" smtClean="0">
                  <a:solidFill>
                    <a:prstClr val="white"/>
                  </a:solidFill>
                  <a:latin typeface="Calibri" panose="020F0502020204030204"/>
                </a:rPr>
                <a:t>2.3</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881232E5-FA6F-A409-0999-A1C0555A4F77}"/>
              </a:ext>
            </a:extLst>
          </p:cNvPr>
          <p:cNvGrpSpPr/>
          <p:nvPr/>
        </p:nvGrpSpPr>
        <p:grpSpPr>
          <a:xfrm>
            <a:off x="1185060" y="1207628"/>
            <a:ext cx="6972300" cy="1914525"/>
            <a:chOff x="1185060" y="1207628"/>
            <a:chExt cx="6972300" cy="1914525"/>
          </a:xfrm>
        </p:grpSpPr>
        <p:sp>
          <p:nvSpPr>
            <p:cNvPr id="19" name="Freeform 7">
              <a:extLst>
                <a:ext uri="{FF2B5EF4-FFF2-40B4-BE49-F238E27FC236}">
                  <a16:creationId xmlns:a16="http://schemas.microsoft.com/office/drawing/2014/main" id="{7C08A298-19CA-AE0E-2610-D829BC4D6511}"/>
                </a:ext>
              </a:extLst>
            </p:cNvPr>
            <p:cNvSpPr>
              <a:spLocks/>
            </p:cNvSpPr>
            <p:nvPr/>
          </p:nvSpPr>
          <p:spPr bwMode="gray">
            <a:xfrm>
              <a:off x="1185060" y="2160128"/>
              <a:ext cx="2019300" cy="962025"/>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1A50B2">
                <a:alpha val="50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8">
              <a:extLst>
                <a:ext uri="{FF2B5EF4-FFF2-40B4-BE49-F238E27FC236}">
                  <a16:creationId xmlns:a16="http://schemas.microsoft.com/office/drawing/2014/main" id="{536F2A8F-B554-1152-9311-6F447EDE0ED4}"/>
                </a:ext>
              </a:extLst>
            </p:cNvPr>
            <p:cNvSpPr>
              <a:spLocks/>
            </p:cNvSpPr>
            <p:nvPr/>
          </p:nvSpPr>
          <p:spPr bwMode="gray">
            <a:xfrm rot="10800000">
              <a:off x="6233310" y="1207628"/>
              <a:ext cx="1924050" cy="962025"/>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1A50B2">
                <a:alpha val="50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AutoShape 9">
              <a:extLst>
                <a:ext uri="{FF2B5EF4-FFF2-40B4-BE49-F238E27FC236}">
                  <a16:creationId xmlns:a16="http://schemas.microsoft.com/office/drawing/2014/main" id="{5CA993B8-5C26-C09A-8C53-B6C4D53FAAA0}"/>
                </a:ext>
              </a:extLst>
            </p:cNvPr>
            <p:cNvSpPr>
              <a:spLocks noChangeArrowheads="1"/>
            </p:cNvSpPr>
            <p:nvPr/>
          </p:nvSpPr>
          <p:spPr bwMode="gray">
            <a:xfrm>
              <a:off x="1385085" y="1598153"/>
              <a:ext cx="6429375" cy="1295400"/>
            </a:xfrm>
            <a:prstGeom prst="roundRect">
              <a:avLst>
                <a:gd name="adj" fmla="val 16667"/>
              </a:avLst>
            </a:prstGeom>
            <a:solidFill>
              <a:schemeClr val="accent6">
                <a:lumMod val="75000"/>
              </a:schemeClr>
            </a:solidFill>
            <a:ln/>
          </p:spPr>
          <p:style>
            <a:lnRef idx="1">
              <a:schemeClr val="accent6"/>
            </a:lnRef>
            <a:fillRef idx="2">
              <a:schemeClr val="accent6"/>
            </a:fillRef>
            <a:effectRef idx="1">
              <a:schemeClr val="accent6"/>
            </a:effectRef>
            <a:fontRef idx="minor">
              <a:schemeClr val="dk1"/>
            </a:fontRef>
          </p:style>
          <p:txBody>
            <a:bodyPr wrap="none" anchor="ctr">
              <a:flatTx/>
            </a:bodyPr>
            <a:lstStyle/>
            <a:p>
              <a:pPr marL="0" marR="0" lvl="0" indent="0" algn="ctr" defTabSz="914400" rtl="0" eaLnBrk="1" fontAlgn="auto" latinLnBrk="0" hangingPunct="1">
                <a:lnSpc>
                  <a:spcPts val="1900"/>
                </a:lnSpc>
                <a:spcBef>
                  <a:spcPts val="0"/>
                </a:spcBef>
                <a:spcAft>
                  <a:spcPts val="600"/>
                </a:spcAft>
                <a:buClrTx/>
                <a:buSzTx/>
                <a:buFontTx/>
                <a:buNone/>
                <a:tabLst/>
                <a:defRPr/>
              </a:pPr>
              <a:r>
                <a:rPr kumimoji="0" lang="en-US" sz="28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Kết</a:t>
              </a:r>
              <a:r>
                <a:rPr kumimoji="0" lang="en-US" sz="28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cấu</a:t>
              </a:r>
              <a:r>
                <a:rPr kumimoji="0" lang="en-US" sz="28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theo</a:t>
              </a:r>
              <a:r>
                <a:rPr kumimoji="0" lang="en-US" sz="28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các</a:t>
              </a:r>
              <a:r>
                <a:rPr kumimoji="0" lang="en-US" sz="28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lớp</a:t>
              </a:r>
              <a:r>
                <a:rPr kumimoji="0" lang="en-US" sz="28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cấu</a:t>
              </a:r>
              <a:r>
                <a:rPr kumimoji="0" lang="en-US" sz="28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trúc</a:t>
              </a:r>
              <a:r>
                <a:rPr kumimoji="0" lang="en-US" sz="28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của</a:t>
              </a:r>
              <a:r>
                <a:rPr kumimoji="0" lang="en-US" sz="28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ý </a:t>
              </a:r>
              <a:r>
                <a:rPr kumimoji="0" lang="en-US" sz="28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thức</a:t>
              </a:r>
              <a:endParaRPr kumimoji="0" lang="en-US" sz="28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endParaRPr>
            </a:p>
            <a:p>
              <a:pPr marL="0" marR="0" lvl="0" indent="0" algn="ctr" defTabSz="914400" rtl="0" eaLnBrk="1" fontAlgn="auto" latinLnBrk="0" hangingPunct="1">
                <a:lnSpc>
                  <a:spcPts val="1900"/>
                </a:lnSpc>
                <a:spcBef>
                  <a:spcPts val="0"/>
                </a:spcBef>
                <a:spcAft>
                  <a:spcPts val="600"/>
                </a:spcAft>
                <a:buClrTx/>
                <a:buSzTx/>
                <a:buFontTx/>
                <a:buNone/>
                <a:tabLst/>
                <a:defRPr/>
              </a:pPr>
              <a:r>
                <a:rPr lang="en-US" sz="2800" baseline="0" dirty="0" smtClean="0">
                  <a:solidFill>
                    <a:prstClr val="white"/>
                  </a:solidFill>
                  <a:latin typeface="Bahnschrift Light Condensed" panose="020B0502040204020203" pitchFamily="34" charset="0"/>
                  <a:ea typeface="Calibri" panose="020F0502020204030204" pitchFamily="34" charset="0"/>
                </a:rPr>
                <a:t>(</a:t>
              </a:r>
              <a:r>
                <a:rPr lang="en-US" sz="2800" baseline="0" dirty="0" err="1" smtClean="0">
                  <a:solidFill>
                    <a:prstClr val="white"/>
                  </a:solidFill>
                  <a:latin typeface="Bahnschrift Light Condensed" panose="020B0502040204020203" pitchFamily="34" charset="0"/>
                  <a:ea typeface="Calibri" panose="020F0502020204030204" pitchFamily="34" charset="0"/>
                </a:rPr>
                <a:t>theo</a:t>
              </a:r>
              <a:r>
                <a:rPr lang="en-US" sz="2800" baseline="0" dirty="0" smtClean="0">
                  <a:solidFill>
                    <a:prstClr val="white"/>
                  </a:solidFill>
                  <a:latin typeface="Bahnschrift Light Condensed" panose="020B0502040204020203" pitchFamily="34" charset="0"/>
                  <a:ea typeface="Calibri" panose="020F0502020204030204" pitchFamily="34" charset="0"/>
                </a:rPr>
                <a:t> </a:t>
              </a:r>
              <a:r>
                <a:rPr lang="en-US" sz="2800" baseline="0" dirty="0" err="1" smtClean="0">
                  <a:solidFill>
                    <a:prstClr val="white"/>
                  </a:solidFill>
                  <a:latin typeface="Bahnschrift Light Condensed" panose="020B0502040204020203" pitchFamily="34" charset="0"/>
                  <a:ea typeface="Calibri" panose="020F0502020204030204" pitchFamily="34" charset="0"/>
                </a:rPr>
                <a:t>chiều</a:t>
              </a:r>
              <a:r>
                <a:rPr lang="en-US" sz="2800" dirty="0" smtClean="0">
                  <a:solidFill>
                    <a:prstClr val="white"/>
                  </a:solidFill>
                  <a:latin typeface="Bahnschrift Light Condensed" panose="020B0502040204020203" pitchFamily="34" charset="0"/>
                  <a:ea typeface="Calibri" panose="020F0502020204030204" pitchFamily="34" charset="0"/>
                </a:rPr>
                <a:t> </a:t>
              </a:r>
              <a:r>
                <a:rPr lang="en-US" sz="2800" dirty="0" err="1" smtClean="0">
                  <a:solidFill>
                    <a:prstClr val="white"/>
                  </a:solidFill>
                  <a:latin typeface="Bahnschrift Light Condensed" panose="020B0502040204020203" pitchFamily="34" charset="0"/>
                  <a:ea typeface="Calibri" panose="020F0502020204030204" pitchFamily="34" charset="0"/>
                </a:rPr>
                <a:t>ngang</a:t>
              </a:r>
              <a:r>
                <a:rPr lang="en-US" sz="2800" dirty="0" smtClean="0">
                  <a:solidFill>
                    <a:prstClr val="white"/>
                  </a:solidFill>
                  <a:latin typeface="Bahnschrift Light Condensed" panose="020B0502040204020203" pitchFamily="34" charset="0"/>
                  <a:ea typeface="Calibri" panose="020F0502020204030204" pitchFamily="34" charset="0"/>
                </a:rPr>
                <a:t>)</a:t>
              </a:r>
              <a:endParaRPr kumimoji="0" lang="vi-VN" sz="2800" b="0" i="0" u="none" strike="noStrike" kern="1200" cap="none" spc="0" normalizeH="0" baseline="0" noProof="0" dirty="0">
                <a:ln>
                  <a:noFill/>
                </a:ln>
                <a:solidFill>
                  <a:prstClr val="white"/>
                </a:solidFill>
                <a:effectLst/>
                <a:uLnTx/>
                <a:uFillTx/>
                <a:latin typeface="Bahnschrift Light Condensed" panose="020B0502040204020203" pitchFamily="34" charset="0"/>
                <a:ea typeface="Calibri" panose="020F0502020204030204" pitchFamily="34" charset="0"/>
                <a:cs typeface="+mn-cs"/>
              </a:endParaRPr>
            </a:p>
          </p:txBody>
        </p:sp>
      </p:grpSp>
      <p:grpSp>
        <p:nvGrpSpPr>
          <p:cNvPr id="24" name="Group 23">
            <a:extLst>
              <a:ext uri="{FF2B5EF4-FFF2-40B4-BE49-F238E27FC236}">
                <a16:creationId xmlns:a16="http://schemas.microsoft.com/office/drawing/2014/main" id="{FEF9A738-8445-74D0-696C-9887F65A6029}"/>
              </a:ext>
            </a:extLst>
          </p:cNvPr>
          <p:cNvGrpSpPr/>
          <p:nvPr/>
        </p:nvGrpSpPr>
        <p:grpSpPr>
          <a:xfrm>
            <a:off x="3687694" y="3553445"/>
            <a:ext cx="7614005" cy="1924050"/>
            <a:chOff x="3687694" y="3553445"/>
            <a:chExt cx="7614005" cy="1924050"/>
          </a:xfrm>
        </p:grpSpPr>
        <p:sp>
          <p:nvSpPr>
            <p:cNvPr id="15" name="Freeform 3">
              <a:extLst>
                <a:ext uri="{FF2B5EF4-FFF2-40B4-BE49-F238E27FC236}">
                  <a16:creationId xmlns:a16="http://schemas.microsoft.com/office/drawing/2014/main" id="{1F55E1B2-34F2-DC55-BC7D-C9072377D33C}"/>
                </a:ext>
              </a:extLst>
            </p:cNvPr>
            <p:cNvSpPr>
              <a:spLocks/>
            </p:cNvSpPr>
            <p:nvPr/>
          </p:nvSpPr>
          <p:spPr bwMode="gray">
            <a:xfrm>
              <a:off x="3687694" y="4515470"/>
              <a:ext cx="2145995" cy="962025"/>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tx1">
                <a:alpha val="67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4">
              <a:extLst>
                <a:ext uri="{FF2B5EF4-FFF2-40B4-BE49-F238E27FC236}">
                  <a16:creationId xmlns:a16="http://schemas.microsoft.com/office/drawing/2014/main" id="{6288FBBF-E754-CC8E-F66B-892CFB637DC2}"/>
                </a:ext>
              </a:extLst>
            </p:cNvPr>
            <p:cNvSpPr>
              <a:spLocks/>
            </p:cNvSpPr>
            <p:nvPr/>
          </p:nvSpPr>
          <p:spPr bwMode="gray">
            <a:xfrm rot="10800000">
              <a:off x="9256930" y="3553445"/>
              <a:ext cx="2044769" cy="962025"/>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tx1">
                <a:alpha val="67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utoShape 10">
              <a:extLst>
                <a:ext uri="{FF2B5EF4-FFF2-40B4-BE49-F238E27FC236}">
                  <a16:creationId xmlns:a16="http://schemas.microsoft.com/office/drawing/2014/main" id="{639AA28E-7943-75EF-1951-F8DED2D478A6}"/>
                </a:ext>
              </a:extLst>
            </p:cNvPr>
            <p:cNvSpPr>
              <a:spLocks noChangeArrowheads="1"/>
            </p:cNvSpPr>
            <p:nvPr/>
          </p:nvSpPr>
          <p:spPr bwMode="gray">
            <a:xfrm>
              <a:off x="3840096" y="3982070"/>
              <a:ext cx="6964362" cy="1295400"/>
            </a:xfrm>
            <a:prstGeom prst="roundRect">
              <a:avLst>
                <a:gd name="adj" fmla="val 16667"/>
              </a:avLst>
            </a:prstGeom>
            <a:gradFill rotWithShape="1">
              <a:gsLst>
                <a:gs pos="0">
                  <a:schemeClr val="accent1">
                    <a:gamma/>
                    <a:tint val="75686"/>
                    <a:invGamma/>
                  </a:schemeClr>
                </a:gs>
                <a:gs pos="50000">
                  <a:schemeClr val="accent1"/>
                </a:gs>
                <a:gs pos="100000">
                  <a:schemeClr val="accent1">
                    <a:gamma/>
                    <a:tint val="75686"/>
                    <a:invGamma/>
                  </a:schemeClr>
                </a:gs>
              </a:gsLst>
              <a:lin ang="18900000" scaled="1"/>
            </a:gradFill>
            <a:ln>
              <a:noFill/>
            </a:ln>
            <a:effectLst/>
            <a:scene3d>
              <a:camera prst="legacyObliqueTopRight"/>
              <a:lightRig rig="legacyFlat3" dir="b"/>
            </a:scene3d>
            <a:sp3d extrusionH="303200" prstMaterial="legacyMatte">
              <a:bevelT w="13500" h="13500" prst="angle"/>
              <a:bevelB w="13500" h="13500" prst="angle"/>
              <a:extrusionClr>
                <a:schemeClr val="accent1"/>
              </a:extrusionClr>
            </a:sp3d>
            <a:extLst>
              <a:ext uri="{91240B29-F687-4F45-9708-019B960494DF}">
                <a14:hiddenLine xmlns:a14="http://schemas.microsoft.com/office/drawing/2010/main" w="9525">
                  <a:noFill/>
                  <a:round/>
                  <a:headEnd/>
                  <a:tailEnd/>
                </a14:hiddenLine>
              </a:ext>
              <a:ext uri="{AF507438-7753-43E0-B8FC-AC1667EBCBE1}">
                <a14:hiddenEffects xmlns:a14="http://schemas.microsoft.com/office/drawing/2010/main">
                  <a:effectLst>
                    <a:outerShdw kx="-3284103" algn="br" rotWithShape="0">
                      <a:schemeClr val="bg2">
                        <a:alpha val="50000"/>
                      </a:schemeClr>
                    </a:outerShdw>
                  </a:effectLst>
                </a14:hiddenEffects>
              </a:ext>
            </a:extLst>
          </p:spPr>
          <p:txBody>
            <a:bodyPr wrap="none" anchor="ctr">
              <a:flatTx/>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Kết</a:t>
              </a:r>
              <a:r>
                <a:rPr kumimoji="0" lang="en-US" sz="26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cấu</a:t>
              </a:r>
              <a:r>
                <a:rPr kumimoji="0" lang="en-US" sz="26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theo</a:t>
              </a:r>
              <a:r>
                <a:rPr kumimoji="0" lang="en-US" sz="26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các</a:t>
              </a:r>
              <a:r>
                <a:rPr kumimoji="0" lang="en-US" sz="26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cấp</a:t>
              </a:r>
              <a:r>
                <a:rPr kumimoji="0" lang="en-US" sz="26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độ</a:t>
              </a:r>
              <a:r>
                <a:rPr kumimoji="0" lang="en-US" sz="26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của</a:t>
              </a:r>
              <a:r>
                <a:rPr kumimoji="0" lang="en-US" sz="26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ý </a:t>
              </a:r>
              <a:r>
                <a:rPr kumimoji="0" lang="en-US" sz="26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thức</a:t>
              </a:r>
              <a:endParaRPr kumimoji="0" lang="en-US" sz="26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600" baseline="0" dirty="0" smtClean="0">
                  <a:solidFill>
                    <a:prstClr val="white"/>
                  </a:solidFill>
                  <a:latin typeface="Bahnschrift Light Condensed" panose="020B0502040204020203" pitchFamily="34" charset="0"/>
                </a:rPr>
                <a:t>(</a:t>
              </a:r>
              <a:r>
                <a:rPr lang="en-US" sz="2600" baseline="0" dirty="0" err="1" smtClean="0">
                  <a:solidFill>
                    <a:prstClr val="white"/>
                  </a:solidFill>
                  <a:latin typeface="Bahnschrift Light Condensed" panose="020B0502040204020203" pitchFamily="34" charset="0"/>
                </a:rPr>
                <a:t>theo</a:t>
              </a:r>
              <a:r>
                <a:rPr lang="en-US" sz="2600" baseline="0" dirty="0" smtClean="0">
                  <a:solidFill>
                    <a:prstClr val="white"/>
                  </a:solidFill>
                  <a:latin typeface="Bahnschrift Light Condensed" panose="020B0502040204020203" pitchFamily="34" charset="0"/>
                </a:rPr>
                <a:t> </a:t>
              </a:r>
              <a:r>
                <a:rPr lang="en-US" sz="2600" baseline="0" dirty="0" err="1" smtClean="0">
                  <a:solidFill>
                    <a:prstClr val="white"/>
                  </a:solidFill>
                  <a:latin typeface="Bahnschrift Light Condensed" panose="020B0502040204020203" pitchFamily="34" charset="0"/>
                </a:rPr>
                <a:t>chiều</a:t>
              </a:r>
              <a:r>
                <a:rPr lang="en-US" sz="2600" dirty="0" smtClean="0">
                  <a:solidFill>
                    <a:prstClr val="white"/>
                  </a:solidFill>
                  <a:latin typeface="Bahnschrift Light Condensed" panose="020B0502040204020203" pitchFamily="34" charset="0"/>
                </a:rPr>
                <a:t> </a:t>
              </a:r>
              <a:r>
                <a:rPr lang="en-US" sz="2600" dirty="0" err="1" smtClean="0">
                  <a:solidFill>
                    <a:prstClr val="white"/>
                  </a:solidFill>
                  <a:latin typeface="Bahnschrift Light Condensed" panose="020B0502040204020203" pitchFamily="34" charset="0"/>
                </a:rPr>
                <a:t>sâu</a:t>
              </a:r>
              <a:r>
                <a:rPr lang="en-US" sz="2600" dirty="0" smtClean="0">
                  <a:solidFill>
                    <a:prstClr val="white"/>
                  </a:solidFill>
                  <a:latin typeface="Bahnschrift Light Condensed" panose="020B0502040204020203" pitchFamily="34" charset="0"/>
                </a:rPr>
                <a:t>)</a:t>
              </a:r>
              <a:endParaRPr kumimoji="0" lang="vi-VN" sz="2600" b="0" i="0" u="none" strike="noStrike" kern="1200" cap="none" spc="0" normalizeH="0" baseline="0" noProof="0" dirty="0">
                <a:ln>
                  <a:noFill/>
                </a:ln>
                <a:solidFill>
                  <a:prstClr val="white"/>
                </a:solidFill>
                <a:effectLst/>
                <a:uLnTx/>
                <a:uFillTx/>
                <a:latin typeface="Bahnschrift Light Condensed" panose="020B0502040204020203" pitchFamily="34" charset="0"/>
                <a:ea typeface="+mn-ea"/>
                <a:cs typeface="+mn-cs"/>
              </a:endParaRPr>
            </a:p>
          </p:txBody>
        </p:sp>
      </p:grpSp>
    </p:spTree>
    <p:extLst>
      <p:ext uri="{BB962C8B-B14F-4D97-AF65-F5344CB8AC3E}">
        <p14:creationId xmlns:p14="http://schemas.microsoft.com/office/powerpoint/2010/main" val="1998593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arn(inVertical)">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arn(inVertical)">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BB9C2D9-F7CB-7372-1B07-2787D7BFC8ED}"/>
              </a:ext>
            </a:extLst>
          </p:cNvPr>
          <p:cNvGrpSpPr/>
          <p:nvPr/>
        </p:nvGrpSpPr>
        <p:grpSpPr>
          <a:xfrm>
            <a:off x="1540828" y="10160"/>
            <a:ext cx="9110344" cy="687387"/>
            <a:chOff x="1608455" y="1547813"/>
            <a:chExt cx="9110344" cy="1165225"/>
          </a:xfrm>
        </p:grpSpPr>
        <p:grpSp>
          <p:nvGrpSpPr>
            <p:cNvPr id="7" name="Group 2">
              <a:extLst>
                <a:ext uri="{FF2B5EF4-FFF2-40B4-BE49-F238E27FC236}">
                  <a16:creationId xmlns:a16="http://schemas.microsoft.com/office/drawing/2014/main" id="{FBF2812C-48EF-7BC5-16A5-374A7551D651}"/>
                </a:ext>
              </a:extLst>
            </p:cNvPr>
            <p:cNvGrpSpPr>
              <a:grpSpLocks/>
            </p:cNvGrpSpPr>
            <p:nvPr/>
          </p:nvGrpSpPr>
          <p:grpSpPr bwMode="auto">
            <a:xfrm>
              <a:off x="1921192" y="1547813"/>
              <a:ext cx="8797607" cy="1165225"/>
              <a:chOff x="904" y="2057"/>
              <a:chExt cx="3976" cy="804"/>
            </a:xfrm>
          </p:grpSpPr>
          <p:sp>
            <p:nvSpPr>
              <p:cNvPr id="17" name="AutoShape 3">
                <a:extLst>
                  <a:ext uri="{FF2B5EF4-FFF2-40B4-BE49-F238E27FC236}">
                    <a16:creationId xmlns:a16="http://schemas.microsoft.com/office/drawing/2014/main" id="{5041B89E-778A-3F70-D7AE-390B6E8A0904}"/>
                  </a:ext>
                </a:extLst>
              </p:cNvPr>
              <p:cNvSpPr>
                <a:spLocks noChangeArrowheads="1"/>
              </p:cNvSpPr>
              <p:nvPr/>
            </p:nvSpPr>
            <p:spPr bwMode="gray">
              <a:xfrm>
                <a:off x="904" y="2057"/>
                <a:ext cx="3976" cy="804"/>
              </a:xfrm>
              <a:prstGeom prst="roundRect">
                <a:avLst>
                  <a:gd name="adj" fmla="val 16667"/>
                </a:avLst>
              </a:prstGeom>
              <a:solidFill>
                <a:schemeClr val="hlink"/>
              </a:soli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AutoShape 4">
                <a:extLst>
                  <a:ext uri="{FF2B5EF4-FFF2-40B4-BE49-F238E27FC236}">
                    <a16:creationId xmlns:a16="http://schemas.microsoft.com/office/drawing/2014/main" id="{9802505F-3E58-8DC3-BBFC-0F41A20DF380}"/>
                  </a:ext>
                </a:extLst>
              </p:cNvPr>
              <p:cNvSpPr>
                <a:spLocks noChangeArrowheads="1"/>
              </p:cNvSpPr>
              <p:nvPr/>
            </p:nvSpPr>
            <p:spPr bwMode="gray">
              <a:xfrm>
                <a:off x="912" y="2064"/>
                <a:ext cx="3966" cy="326"/>
              </a:xfrm>
              <a:prstGeom prst="roundRect">
                <a:avLst>
                  <a:gd name="adj" fmla="val 36505"/>
                </a:avLst>
              </a:prstGeom>
              <a:gradFill rotWithShape="1">
                <a:gsLst>
                  <a:gs pos="0">
                    <a:srgbClr val="FFFFFF">
                      <a:alpha val="70000"/>
                    </a:srgbClr>
                  </a:gs>
                  <a:gs pos="100000">
                    <a:schemeClr val="hlink">
                      <a:alpha val="70000"/>
                    </a:scheme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11">
              <a:extLst>
                <a:ext uri="{FF2B5EF4-FFF2-40B4-BE49-F238E27FC236}">
                  <a16:creationId xmlns:a16="http://schemas.microsoft.com/office/drawing/2014/main" id="{CFE3E1D6-E820-7D28-4333-2AAAF1A268B6}"/>
                </a:ext>
              </a:extLst>
            </p:cNvPr>
            <p:cNvGrpSpPr>
              <a:grpSpLocks/>
            </p:cNvGrpSpPr>
            <p:nvPr/>
          </p:nvGrpSpPr>
          <p:grpSpPr bwMode="auto">
            <a:xfrm>
              <a:off x="1608455" y="1819275"/>
              <a:ext cx="851882" cy="608013"/>
              <a:chOff x="579" y="1386"/>
              <a:chExt cx="385" cy="383"/>
            </a:xfrm>
          </p:grpSpPr>
          <p:sp>
            <p:nvSpPr>
              <p:cNvPr id="11" name="Oval 12">
                <a:extLst>
                  <a:ext uri="{FF2B5EF4-FFF2-40B4-BE49-F238E27FC236}">
                    <a16:creationId xmlns:a16="http://schemas.microsoft.com/office/drawing/2014/main" id="{E5CFA0EC-42AA-73C1-F12D-5637576AC14B}"/>
                  </a:ext>
                </a:extLst>
              </p:cNvPr>
              <p:cNvSpPr>
                <a:spLocks noChangeArrowheads="1"/>
              </p:cNvSpPr>
              <p:nvPr/>
            </p:nvSpPr>
            <p:spPr bwMode="gray">
              <a:xfrm>
                <a:off x="579" y="1386"/>
                <a:ext cx="385" cy="383"/>
              </a:xfrm>
              <a:prstGeom prst="ellipse">
                <a:avLst/>
              </a:prstGeom>
              <a:solidFill>
                <a:srgbClr val="80808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14">
                <a:extLst>
                  <a:ext uri="{FF2B5EF4-FFF2-40B4-BE49-F238E27FC236}">
                    <a16:creationId xmlns:a16="http://schemas.microsoft.com/office/drawing/2014/main" id="{0A6F6CD3-C2DA-9239-BE18-8F4736C3A709}"/>
                  </a:ext>
                </a:extLst>
              </p:cNvPr>
              <p:cNvSpPr>
                <a:spLocks noChangeArrowheads="1"/>
              </p:cNvSpPr>
              <p:nvPr/>
            </p:nvSpPr>
            <p:spPr bwMode="gray">
              <a:xfrm>
                <a:off x="587" y="1392"/>
                <a:ext cx="369" cy="369"/>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 name="Text Box 32">
              <a:extLst>
                <a:ext uri="{FF2B5EF4-FFF2-40B4-BE49-F238E27FC236}">
                  <a16:creationId xmlns:a16="http://schemas.microsoft.com/office/drawing/2014/main" id="{9BD1F139-D080-CBF8-FA0F-3F7A5B768979}"/>
                </a:ext>
              </a:extLst>
            </p:cNvPr>
            <p:cNvSpPr txBox="1">
              <a:spLocks noChangeArrowheads="1"/>
            </p:cNvSpPr>
            <p:nvPr/>
          </p:nvSpPr>
          <p:spPr bwMode="gray">
            <a:xfrm>
              <a:off x="2301140" y="1708632"/>
              <a:ext cx="7434597" cy="83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600" b="1" i="0" u="none" strike="noStrike" kern="1200" cap="none" spc="0" normalizeH="0" baseline="0" noProof="0" dirty="0" smtClean="0">
                  <a:ln>
                    <a:noFill/>
                  </a:ln>
                  <a:solidFill>
                    <a:srgbClr val="F8F8F8"/>
                  </a:solidFill>
                  <a:effectLst/>
                  <a:uLnTx/>
                  <a:uFillTx/>
                  <a:latin typeface="Bahnschrift Condensed" panose="020B0502040204020203" pitchFamily="34" charset="0"/>
                  <a:ea typeface="+mn-ea"/>
                  <a:cs typeface="+mn-cs"/>
                </a:rPr>
                <a:t>KẾT CẤU THEO CÁC LỚP CẤU TRÚC CỦA Ý THỨC</a:t>
              </a:r>
              <a:endParaRPr kumimoji="0" lang="en-US" sz="2600" b="1" i="0" u="none" strike="noStrike" kern="1200" cap="none" spc="0" normalizeH="0" baseline="0" noProof="0" dirty="0">
                <a:ln>
                  <a:noFill/>
                </a:ln>
                <a:solidFill>
                  <a:srgbClr val="F8F8F8"/>
                </a:solidFill>
                <a:effectLst/>
                <a:uLnTx/>
                <a:uFillTx/>
                <a:latin typeface="Bahnschrift Condensed" panose="020B0502040204020203" pitchFamily="34" charset="0"/>
                <a:ea typeface="+mn-ea"/>
                <a:cs typeface="+mn-cs"/>
              </a:endParaRPr>
            </a:p>
          </p:txBody>
        </p:sp>
      </p:grpSp>
      <p:pic>
        <p:nvPicPr>
          <p:cNvPr id="21" name="Graphic 20" descr="Right pointing backhand index outline">
            <a:extLst>
              <a:ext uri="{FF2B5EF4-FFF2-40B4-BE49-F238E27FC236}">
                <a16:creationId xmlns:a16="http://schemas.microsoft.com/office/drawing/2014/main" id="{9CB5A2EA-15E6-7C29-3013-E8392BD12266}"/>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839879" y="3052113"/>
            <a:ext cx="914400" cy="914400"/>
          </a:xfrm>
          <a:prstGeom prst="rect">
            <a:avLst/>
          </a:prstGeom>
        </p:spPr>
      </p:pic>
      <p:sp>
        <p:nvSpPr>
          <p:cNvPr id="22" name="Rectangle: Rounded Corners 21">
            <a:extLst>
              <a:ext uri="{FF2B5EF4-FFF2-40B4-BE49-F238E27FC236}">
                <a16:creationId xmlns:a16="http://schemas.microsoft.com/office/drawing/2014/main" id="{510DB300-99E4-5462-0B7E-D0DB953E241C}"/>
              </a:ext>
            </a:extLst>
          </p:cNvPr>
          <p:cNvSpPr/>
          <p:nvPr/>
        </p:nvSpPr>
        <p:spPr>
          <a:xfrm>
            <a:off x="4520246" y="842274"/>
            <a:ext cx="6763495" cy="1582428"/>
          </a:xfrm>
          <a:prstGeom prst="round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Tri </a:t>
            </a:r>
            <a:r>
              <a:rPr kumimoji="0" lang="en-US" sz="2600" b="0" i="0" u="none" strike="noStrike" kern="1200" cap="none" spc="0" normalizeH="0" baseline="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thức</a:t>
            </a:r>
            <a:r>
              <a:rPr kumimoji="0" lang="en-US" sz="2600" b="0" i="0" u="none" strike="noStrike" kern="1200" cap="none" spc="0" normalizeH="0" baseline="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l</a:t>
            </a:r>
            <a:r>
              <a:rPr kumimoji="0" lang="vi-VN" sz="2600" b="0" i="0" u="none" strike="noStrike" kern="1200" cap="none" spc="0" normalizeH="0" baseline="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à </a:t>
            </a:r>
            <a:r>
              <a:rPr kumimoji="0" lang="vi-VN" sz="2600" b="0" i="0" u="none" strike="noStrike" kern="1200" cap="none" spc="0" normalizeH="0" baseline="0" noProof="0" dirty="0">
                <a:ln>
                  <a:noFill/>
                </a:ln>
                <a:solidFill>
                  <a:srgbClr val="000000"/>
                </a:solidFill>
                <a:effectLst/>
                <a:uLnTx/>
                <a:uFillTx/>
                <a:latin typeface="Bahnschrift Light Condensed" panose="020B0502040204020203" pitchFamily="34" charset="0"/>
                <a:ea typeface="Calibri" panose="020F0502020204030204" pitchFamily="34" charset="0"/>
                <a:cs typeface="+mn-cs"/>
              </a:rPr>
              <a:t>toàn bộ những hiểu biết của con người, là kết quả của quá trình nhận thức.</a:t>
            </a:r>
          </a:p>
        </p:txBody>
      </p:sp>
      <p:pic>
        <p:nvPicPr>
          <p:cNvPr id="24" name="Graphic 23" descr="Right pointing backhand index outline">
            <a:extLst>
              <a:ext uri="{FF2B5EF4-FFF2-40B4-BE49-F238E27FC236}">
                <a16:creationId xmlns:a16="http://schemas.microsoft.com/office/drawing/2014/main" id="{0A6EE48D-F0E3-9378-2019-0CE7A1C445DC}"/>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rot="10800000">
            <a:off x="3382289" y="1152154"/>
            <a:ext cx="914400" cy="914400"/>
          </a:xfrm>
          <a:prstGeom prst="rect">
            <a:avLst/>
          </a:prstGeom>
        </p:spPr>
      </p:pic>
      <p:sp>
        <p:nvSpPr>
          <p:cNvPr id="25" name="Rectangle: Rounded Corners 24">
            <a:extLst>
              <a:ext uri="{FF2B5EF4-FFF2-40B4-BE49-F238E27FC236}">
                <a16:creationId xmlns:a16="http://schemas.microsoft.com/office/drawing/2014/main" id="{889FAEC4-FA5A-A76B-5FED-47488F74AF48}"/>
              </a:ext>
            </a:extLst>
          </p:cNvPr>
          <p:cNvSpPr/>
          <p:nvPr/>
        </p:nvSpPr>
        <p:spPr>
          <a:xfrm>
            <a:off x="503438" y="2879309"/>
            <a:ext cx="7171362" cy="1363973"/>
          </a:xfrm>
          <a:prstGeom prst="round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Tình</a:t>
            </a:r>
            <a:r>
              <a:rPr kumimoji="0" lang="en-US" sz="2600" b="0" i="0" u="none" strike="noStrike" kern="1200" cap="none" spc="0" normalizeH="0" baseline="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baseline="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cảm</a:t>
            </a:r>
            <a:r>
              <a:rPr kumimoji="0" lang="en-US" sz="2600" b="0" i="0" u="none" strike="noStrike" kern="1200" cap="none" spc="0" normalizeH="0" baseline="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l</a:t>
            </a:r>
            <a:r>
              <a:rPr kumimoji="0" lang="vi-VN" sz="2600" b="0" i="0" u="none" strike="noStrike" kern="1200" cap="none" spc="0" normalizeH="0" baseline="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à </a:t>
            </a:r>
            <a:r>
              <a:rPr kumimoji="0" lang="vi-VN" sz="2600" b="0" i="0" u="none" strike="noStrike" kern="1200" cap="none" spc="0" normalizeH="0" baseline="0" noProof="0" dirty="0">
                <a:ln>
                  <a:noFill/>
                </a:ln>
                <a:solidFill>
                  <a:srgbClr val="000000"/>
                </a:solidFill>
                <a:effectLst/>
                <a:uLnTx/>
                <a:uFillTx/>
                <a:latin typeface="Bahnschrift Light Condensed" panose="020B0502040204020203" pitchFamily="34" charset="0"/>
                <a:ea typeface="Calibri" panose="020F0502020204030204" pitchFamily="34" charset="0"/>
                <a:cs typeface="+mn-cs"/>
              </a:rPr>
              <a:t>những rung động biểu hiện thái độ của con người trong các quan hệ với tự nhiên và xã hội.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2600" b="0" i="0" u="none" strike="noStrike" kern="1200" cap="none" spc="0" normalizeH="0" baseline="0" noProof="0" dirty="0">
              <a:ln>
                <a:noFill/>
              </a:ln>
              <a:solidFill>
                <a:prstClr val="black"/>
              </a:solidFill>
              <a:effectLst/>
              <a:uLnTx/>
              <a:uFillTx/>
              <a:latin typeface="Bahnschrift Light Condensed" panose="020B0502040204020203" pitchFamily="34" charset="0"/>
              <a:ea typeface="+mn-ea"/>
              <a:cs typeface="+mn-cs"/>
            </a:endParaRPr>
          </a:p>
        </p:txBody>
      </p:sp>
      <p:pic>
        <p:nvPicPr>
          <p:cNvPr id="2" name="Picture 1"/>
          <p:cNvPicPr>
            <a:picLocks noChangeAspect="1"/>
          </p:cNvPicPr>
          <p:nvPr/>
        </p:nvPicPr>
        <p:blipFill>
          <a:blip r:embed="rId5"/>
          <a:stretch>
            <a:fillRect/>
          </a:stretch>
        </p:blipFill>
        <p:spPr>
          <a:xfrm>
            <a:off x="323606" y="821263"/>
            <a:ext cx="2927592" cy="1743075"/>
          </a:xfrm>
          <a:prstGeom prst="rect">
            <a:avLst/>
          </a:prstGeom>
        </p:spPr>
      </p:pic>
      <p:pic>
        <p:nvPicPr>
          <p:cNvPr id="20" name="Picture 19"/>
          <p:cNvPicPr>
            <a:picLocks noChangeAspect="1"/>
          </p:cNvPicPr>
          <p:nvPr/>
        </p:nvPicPr>
        <p:blipFill>
          <a:blip r:embed="rId6"/>
          <a:stretch>
            <a:fillRect/>
          </a:stretch>
        </p:blipFill>
        <p:spPr>
          <a:xfrm>
            <a:off x="8713878" y="2564338"/>
            <a:ext cx="3245242" cy="1717229"/>
          </a:xfrm>
          <a:prstGeom prst="rect">
            <a:avLst/>
          </a:prstGeom>
        </p:spPr>
      </p:pic>
    </p:spTree>
    <p:extLst>
      <p:ext uri="{BB962C8B-B14F-4D97-AF65-F5344CB8AC3E}">
        <p14:creationId xmlns:p14="http://schemas.microsoft.com/office/powerpoint/2010/main" val="3996091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arn(inVertical)">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arn(inVertical)">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barn(inVertical)">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down)">
                                      <p:cBhvr>
                                        <p:cTn id="3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BB9C2D9-F7CB-7372-1B07-2787D7BFC8ED}"/>
              </a:ext>
            </a:extLst>
          </p:cNvPr>
          <p:cNvGrpSpPr/>
          <p:nvPr/>
        </p:nvGrpSpPr>
        <p:grpSpPr>
          <a:xfrm>
            <a:off x="1540828" y="10160"/>
            <a:ext cx="9110344" cy="687387"/>
            <a:chOff x="1608455" y="1547813"/>
            <a:chExt cx="9110344" cy="1165225"/>
          </a:xfrm>
        </p:grpSpPr>
        <p:grpSp>
          <p:nvGrpSpPr>
            <p:cNvPr id="7" name="Group 2">
              <a:extLst>
                <a:ext uri="{FF2B5EF4-FFF2-40B4-BE49-F238E27FC236}">
                  <a16:creationId xmlns:a16="http://schemas.microsoft.com/office/drawing/2014/main" id="{FBF2812C-48EF-7BC5-16A5-374A7551D651}"/>
                </a:ext>
              </a:extLst>
            </p:cNvPr>
            <p:cNvGrpSpPr>
              <a:grpSpLocks/>
            </p:cNvGrpSpPr>
            <p:nvPr/>
          </p:nvGrpSpPr>
          <p:grpSpPr bwMode="auto">
            <a:xfrm>
              <a:off x="1921192" y="1547813"/>
              <a:ext cx="8797607" cy="1165225"/>
              <a:chOff x="904" y="2057"/>
              <a:chExt cx="3976" cy="804"/>
            </a:xfrm>
          </p:grpSpPr>
          <p:sp>
            <p:nvSpPr>
              <p:cNvPr id="17" name="AutoShape 3">
                <a:extLst>
                  <a:ext uri="{FF2B5EF4-FFF2-40B4-BE49-F238E27FC236}">
                    <a16:creationId xmlns:a16="http://schemas.microsoft.com/office/drawing/2014/main" id="{5041B89E-778A-3F70-D7AE-390B6E8A0904}"/>
                  </a:ext>
                </a:extLst>
              </p:cNvPr>
              <p:cNvSpPr>
                <a:spLocks noChangeArrowheads="1"/>
              </p:cNvSpPr>
              <p:nvPr/>
            </p:nvSpPr>
            <p:spPr bwMode="gray">
              <a:xfrm>
                <a:off x="904" y="2057"/>
                <a:ext cx="3976" cy="804"/>
              </a:xfrm>
              <a:prstGeom prst="roundRect">
                <a:avLst>
                  <a:gd name="adj" fmla="val 16667"/>
                </a:avLst>
              </a:prstGeom>
              <a:solidFill>
                <a:schemeClr val="hlink"/>
              </a:soli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AutoShape 4">
                <a:extLst>
                  <a:ext uri="{FF2B5EF4-FFF2-40B4-BE49-F238E27FC236}">
                    <a16:creationId xmlns:a16="http://schemas.microsoft.com/office/drawing/2014/main" id="{9802505F-3E58-8DC3-BBFC-0F41A20DF380}"/>
                  </a:ext>
                </a:extLst>
              </p:cNvPr>
              <p:cNvSpPr>
                <a:spLocks noChangeArrowheads="1"/>
              </p:cNvSpPr>
              <p:nvPr/>
            </p:nvSpPr>
            <p:spPr bwMode="gray">
              <a:xfrm>
                <a:off x="912" y="2064"/>
                <a:ext cx="3966" cy="326"/>
              </a:xfrm>
              <a:prstGeom prst="roundRect">
                <a:avLst>
                  <a:gd name="adj" fmla="val 36505"/>
                </a:avLst>
              </a:prstGeom>
              <a:gradFill rotWithShape="1">
                <a:gsLst>
                  <a:gs pos="0">
                    <a:srgbClr val="FFFFFF">
                      <a:alpha val="70000"/>
                    </a:srgbClr>
                  </a:gs>
                  <a:gs pos="100000">
                    <a:schemeClr val="hlink">
                      <a:alpha val="70000"/>
                    </a:scheme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11">
              <a:extLst>
                <a:ext uri="{FF2B5EF4-FFF2-40B4-BE49-F238E27FC236}">
                  <a16:creationId xmlns:a16="http://schemas.microsoft.com/office/drawing/2014/main" id="{CFE3E1D6-E820-7D28-4333-2AAAF1A268B6}"/>
                </a:ext>
              </a:extLst>
            </p:cNvPr>
            <p:cNvGrpSpPr>
              <a:grpSpLocks/>
            </p:cNvGrpSpPr>
            <p:nvPr/>
          </p:nvGrpSpPr>
          <p:grpSpPr bwMode="auto">
            <a:xfrm>
              <a:off x="1608455" y="1819275"/>
              <a:ext cx="851882" cy="608013"/>
              <a:chOff x="579" y="1386"/>
              <a:chExt cx="385" cy="383"/>
            </a:xfrm>
          </p:grpSpPr>
          <p:sp>
            <p:nvSpPr>
              <p:cNvPr id="11" name="Oval 12">
                <a:extLst>
                  <a:ext uri="{FF2B5EF4-FFF2-40B4-BE49-F238E27FC236}">
                    <a16:creationId xmlns:a16="http://schemas.microsoft.com/office/drawing/2014/main" id="{E5CFA0EC-42AA-73C1-F12D-5637576AC14B}"/>
                  </a:ext>
                </a:extLst>
              </p:cNvPr>
              <p:cNvSpPr>
                <a:spLocks noChangeArrowheads="1"/>
              </p:cNvSpPr>
              <p:nvPr/>
            </p:nvSpPr>
            <p:spPr bwMode="gray">
              <a:xfrm>
                <a:off x="579" y="1386"/>
                <a:ext cx="385" cy="383"/>
              </a:xfrm>
              <a:prstGeom prst="ellipse">
                <a:avLst/>
              </a:prstGeom>
              <a:solidFill>
                <a:srgbClr val="80808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val 14">
                <a:extLst>
                  <a:ext uri="{FF2B5EF4-FFF2-40B4-BE49-F238E27FC236}">
                    <a16:creationId xmlns:a16="http://schemas.microsoft.com/office/drawing/2014/main" id="{0A6F6CD3-C2DA-9239-BE18-8F4736C3A709}"/>
                  </a:ext>
                </a:extLst>
              </p:cNvPr>
              <p:cNvSpPr>
                <a:spLocks noChangeArrowheads="1"/>
              </p:cNvSpPr>
              <p:nvPr/>
            </p:nvSpPr>
            <p:spPr bwMode="gray">
              <a:xfrm>
                <a:off x="587" y="1392"/>
                <a:ext cx="369" cy="369"/>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 name="Text Box 32">
              <a:extLst>
                <a:ext uri="{FF2B5EF4-FFF2-40B4-BE49-F238E27FC236}">
                  <a16:creationId xmlns:a16="http://schemas.microsoft.com/office/drawing/2014/main" id="{9BD1F139-D080-CBF8-FA0F-3F7A5B768979}"/>
                </a:ext>
              </a:extLst>
            </p:cNvPr>
            <p:cNvSpPr txBox="1">
              <a:spLocks noChangeArrowheads="1"/>
            </p:cNvSpPr>
            <p:nvPr/>
          </p:nvSpPr>
          <p:spPr bwMode="gray">
            <a:xfrm>
              <a:off x="2301140" y="1708632"/>
              <a:ext cx="7434597" cy="83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600" b="1" i="0" u="none" strike="noStrike" kern="1200" cap="none" spc="0" normalizeH="0" baseline="0" noProof="0" dirty="0" smtClean="0">
                  <a:ln>
                    <a:noFill/>
                  </a:ln>
                  <a:solidFill>
                    <a:srgbClr val="F8F8F8"/>
                  </a:solidFill>
                  <a:effectLst/>
                  <a:uLnTx/>
                  <a:uFillTx/>
                  <a:latin typeface="Bahnschrift Condensed" panose="020B0502040204020203" pitchFamily="34" charset="0"/>
                </a:rPr>
                <a:t>KẾT</a:t>
              </a:r>
              <a:r>
                <a:rPr kumimoji="0" lang="en-US" sz="2600" b="1" i="0" u="none" strike="noStrike" kern="1200" cap="none" spc="0" normalizeH="0" noProof="0" dirty="0" smtClean="0">
                  <a:ln>
                    <a:noFill/>
                  </a:ln>
                  <a:solidFill>
                    <a:srgbClr val="F8F8F8"/>
                  </a:solidFill>
                  <a:effectLst/>
                  <a:uLnTx/>
                  <a:uFillTx/>
                  <a:latin typeface="Bahnschrift Condensed" panose="020B0502040204020203" pitchFamily="34" charset="0"/>
                </a:rPr>
                <a:t> CẤU THEO CÁC LỚP CẤU TRÚC CỦA Ý THỨC</a:t>
              </a:r>
              <a:endParaRPr kumimoji="0" lang="en-US" sz="2600" b="1" i="0" u="none" strike="noStrike" kern="1200" cap="none" spc="0" normalizeH="0" baseline="0" noProof="0" dirty="0">
                <a:ln>
                  <a:noFill/>
                </a:ln>
                <a:solidFill>
                  <a:srgbClr val="F8F8F8"/>
                </a:solidFill>
                <a:effectLst/>
                <a:uLnTx/>
                <a:uFillTx/>
                <a:latin typeface="Bahnschrift Condensed" panose="020B0502040204020203" pitchFamily="34" charset="0"/>
              </a:endParaRPr>
            </a:p>
          </p:txBody>
        </p:sp>
      </p:grpSp>
      <p:pic>
        <p:nvPicPr>
          <p:cNvPr id="21" name="Graphic 20" descr="Right pointing backhand index outline">
            <a:extLst>
              <a:ext uri="{FF2B5EF4-FFF2-40B4-BE49-F238E27FC236}">
                <a16:creationId xmlns:a16="http://schemas.microsoft.com/office/drawing/2014/main" id="{9CB5A2EA-15E6-7C29-3013-E8392BD12266}"/>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7839879" y="3052113"/>
            <a:ext cx="914400" cy="914400"/>
          </a:xfrm>
          <a:prstGeom prst="rect">
            <a:avLst/>
          </a:prstGeom>
        </p:spPr>
      </p:pic>
      <p:sp>
        <p:nvSpPr>
          <p:cNvPr id="22" name="Rectangle: Rounded Corners 21">
            <a:extLst>
              <a:ext uri="{FF2B5EF4-FFF2-40B4-BE49-F238E27FC236}">
                <a16:creationId xmlns:a16="http://schemas.microsoft.com/office/drawing/2014/main" id="{510DB300-99E4-5462-0B7E-D0DB953E241C}"/>
              </a:ext>
            </a:extLst>
          </p:cNvPr>
          <p:cNvSpPr/>
          <p:nvPr/>
        </p:nvSpPr>
        <p:spPr>
          <a:xfrm>
            <a:off x="4520246" y="842274"/>
            <a:ext cx="6763495" cy="1582428"/>
          </a:xfrm>
          <a:prstGeom prst="round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lvl="0" algn="ctr"/>
            <a:r>
              <a:rPr lang="en-US" sz="2600" dirty="0" smtClean="0">
                <a:solidFill>
                  <a:srgbClr val="000000"/>
                </a:solidFill>
                <a:latin typeface="Bahnschrift Light Condensed" panose="020B0502040204020203" pitchFamily="34" charset="0"/>
                <a:ea typeface="Calibri" panose="020F0502020204030204" pitchFamily="34" charset="0"/>
              </a:rPr>
              <a:t>Tri </a:t>
            </a:r>
            <a:r>
              <a:rPr lang="en-US" sz="2600" dirty="0" err="1" smtClean="0">
                <a:solidFill>
                  <a:srgbClr val="000000"/>
                </a:solidFill>
                <a:latin typeface="Bahnschrift Light Condensed" panose="020B0502040204020203" pitchFamily="34" charset="0"/>
                <a:ea typeface="Calibri" panose="020F0502020204030204" pitchFamily="34" charset="0"/>
              </a:rPr>
              <a:t>thức</a:t>
            </a:r>
            <a:r>
              <a:rPr lang="en-US" sz="2600" dirty="0" smtClean="0">
                <a:solidFill>
                  <a:srgbClr val="000000"/>
                </a:solidFill>
                <a:latin typeface="Bahnschrift Light Condensed" panose="020B0502040204020203" pitchFamily="34" charset="0"/>
                <a:ea typeface="Calibri" panose="020F0502020204030204" pitchFamily="34" charset="0"/>
              </a:rPr>
              <a:t> l</a:t>
            </a:r>
            <a:r>
              <a:rPr lang="vi-VN" sz="2600" dirty="0" smtClean="0">
                <a:solidFill>
                  <a:srgbClr val="000000"/>
                </a:solidFill>
                <a:latin typeface="Bahnschrift Light Condensed" panose="020B0502040204020203" pitchFamily="34" charset="0"/>
                <a:ea typeface="Calibri" panose="020F0502020204030204" pitchFamily="34" charset="0"/>
              </a:rPr>
              <a:t>à </a:t>
            </a:r>
            <a:r>
              <a:rPr lang="vi-VN" sz="2600" dirty="0">
                <a:solidFill>
                  <a:srgbClr val="000000"/>
                </a:solidFill>
                <a:latin typeface="Bahnschrift Light Condensed" panose="020B0502040204020203" pitchFamily="34" charset="0"/>
                <a:ea typeface="Calibri" panose="020F0502020204030204" pitchFamily="34" charset="0"/>
              </a:rPr>
              <a:t>toàn bộ những hiểu biết của con người, là kết quả của quá trình nhận thức.</a:t>
            </a:r>
          </a:p>
        </p:txBody>
      </p:sp>
      <p:pic>
        <p:nvPicPr>
          <p:cNvPr id="24" name="Graphic 23" descr="Right pointing backhand index outline">
            <a:extLst>
              <a:ext uri="{FF2B5EF4-FFF2-40B4-BE49-F238E27FC236}">
                <a16:creationId xmlns:a16="http://schemas.microsoft.com/office/drawing/2014/main" id="{0A6EE48D-F0E3-9378-2019-0CE7A1C445DC}"/>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rot="10800000">
            <a:off x="3382289" y="1152154"/>
            <a:ext cx="914400" cy="914400"/>
          </a:xfrm>
          <a:prstGeom prst="rect">
            <a:avLst/>
          </a:prstGeom>
        </p:spPr>
      </p:pic>
      <p:sp>
        <p:nvSpPr>
          <p:cNvPr id="25" name="Rectangle: Rounded Corners 24">
            <a:extLst>
              <a:ext uri="{FF2B5EF4-FFF2-40B4-BE49-F238E27FC236}">
                <a16:creationId xmlns:a16="http://schemas.microsoft.com/office/drawing/2014/main" id="{889FAEC4-FA5A-A76B-5FED-47488F74AF48}"/>
              </a:ext>
            </a:extLst>
          </p:cNvPr>
          <p:cNvSpPr/>
          <p:nvPr/>
        </p:nvSpPr>
        <p:spPr>
          <a:xfrm>
            <a:off x="503438" y="2879309"/>
            <a:ext cx="7171362" cy="1363973"/>
          </a:xfrm>
          <a:prstGeom prst="round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lvl="0" algn="ctr"/>
            <a:r>
              <a:rPr lang="en-US" sz="2600" dirty="0" err="1" smtClean="0">
                <a:solidFill>
                  <a:srgbClr val="000000"/>
                </a:solidFill>
                <a:latin typeface="Bahnschrift Light Condensed" panose="020B0502040204020203" pitchFamily="34" charset="0"/>
                <a:ea typeface="Calibri" panose="020F0502020204030204" pitchFamily="34" charset="0"/>
              </a:rPr>
              <a:t>Tình</a:t>
            </a:r>
            <a:r>
              <a:rPr lang="en-US" sz="2600" dirty="0" smtClean="0">
                <a:solidFill>
                  <a:srgbClr val="000000"/>
                </a:solidFill>
                <a:latin typeface="Bahnschrift Light Condensed" panose="020B0502040204020203" pitchFamily="34" charset="0"/>
                <a:ea typeface="Calibri" panose="020F0502020204030204" pitchFamily="34" charset="0"/>
              </a:rPr>
              <a:t> </a:t>
            </a:r>
            <a:r>
              <a:rPr lang="en-US" sz="2600" dirty="0" err="1" smtClean="0">
                <a:solidFill>
                  <a:srgbClr val="000000"/>
                </a:solidFill>
                <a:latin typeface="Bahnschrift Light Condensed" panose="020B0502040204020203" pitchFamily="34" charset="0"/>
                <a:ea typeface="Calibri" panose="020F0502020204030204" pitchFamily="34" charset="0"/>
              </a:rPr>
              <a:t>cảm</a:t>
            </a:r>
            <a:r>
              <a:rPr lang="en-US" sz="2600" dirty="0" smtClean="0">
                <a:solidFill>
                  <a:srgbClr val="000000"/>
                </a:solidFill>
                <a:latin typeface="Bahnschrift Light Condensed" panose="020B0502040204020203" pitchFamily="34" charset="0"/>
                <a:ea typeface="Calibri" panose="020F0502020204030204" pitchFamily="34" charset="0"/>
              </a:rPr>
              <a:t> l</a:t>
            </a:r>
            <a:r>
              <a:rPr lang="vi-VN" sz="2600" dirty="0" smtClean="0">
                <a:solidFill>
                  <a:srgbClr val="000000"/>
                </a:solidFill>
                <a:latin typeface="Bahnschrift Light Condensed" panose="020B0502040204020203" pitchFamily="34" charset="0"/>
                <a:ea typeface="Calibri" panose="020F0502020204030204" pitchFamily="34" charset="0"/>
              </a:rPr>
              <a:t>à </a:t>
            </a:r>
            <a:r>
              <a:rPr lang="vi-VN" sz="2600" dirty="0">
                <a:solidFill>
                  <a:srgbClr val="000000"/>
                </a:solidFill>
                <a:latin typeface="Bahnschrift Light Condensed" panose="020B0502040204020203" pitchFamily="34" charset="0"/>
                <a:ea typeface="Calibri" panose="020F0502020204030204" pitchFamily="34" charset="0"/>
              </a:rPr>
              <a:t>những rung động biểu hiện thái độ của con người trong các quan hệ với tự nhiên và xã hội.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2600" b="0" i="0" u="none" strike="noStrike" kern="1200" cap="none" spc="0" normalizeH="0" baseline="0" noProof="0" dirty="0">
              <a:ln>
                <a:noFill/>
              </a:ln>
              <a:solidFill>
                <a:prstClr val="black"/>
              </a:solidFill>
              <a:effectLst/>
              <a:uLnTx/>
              <a:uFillTx/>
              <a:latin typeface="Bahnschrift Light Condensed" panose="020B0502040204020203" pitchFamily="34" charset="0"/>
              <a:ea typeface="+mn-ea"/>
              <a:cs typeface="+mn-cs"/>
            </a:endParaRPr>
          </a:p>
        </p:txBody>
      </p:sp>
      <p:sp>
        <p:nvSpPr>
          <p:cNvPr id="27" name="Rectangle: Rounded Corners 26">
            <a:extLst>
              <a:ext uri="{FF2B5EF4-FFF2-40B4-BE49-F238E27FC236}">
                <a16:creationId xmlns:a16="http://schemas.microsoft.com/office/drawing/2014/main" id="{AF0FDDC1-DCF8-C0B3-F420-493B3DF4EA90}"/>
              </a:ext>
            </a:extLst>
          </p:cNvPr>
          <p:cNvSpPr/>
          <p:nvPr/>
        </p:nvSpPr>
        <p:spPr>
          <a:xfrm>
            <a:off x="4402322" y="4892898"/>
            <a:ext cx="7470550" cy="1605019"/>
          </a:xfrm>
          <a:prstGeom prst="roundRect">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nl-NL" sz="2600" dirty="0" smtClean="0">
                <a:solidFill>
                  <a:prstClr val="black"/>
                </a:solidFill>
                <a:latin typeface="Bahnschrift Light Condensed" panose="020B0502040204020203" pitchFamily="34" charset="0"/>
              </a:rPr>
              <a:t>Ý chí là những cố gắng, nỗ lực, khả năng huy động mọi tiềm năng trong mỗi con người vào hoạt động đề có thể vượt qua mọi trở ngại, đạt được mục đích đề ra</a:t>
            </a:r>
            <a:endParaRPr kumimoji="0" lang="vi-VN" sz="2600" b="0" i="0" u="none" strike="noStrike" kern="1200" cap="none" spc="0" normalizeH="0" baseline="0" noProof="0" dirty="0">
              <a:ln>
                <a:noFill/>
              </a:ln>
              <a:solidFill>
                <a:srgbClr val="FF0000"/>
              </a:solidFill>
              <a:effectLst/>
              <a:uLnTx/>
              <a:uFillTx/>
              <a:latin typeface="Bahnschrift Light Condensed" panose="020B0502040204020203" pitchFamily="34" charset="0"/>
              <a:ea typeface="+mn-ea"/>
              <a:cs typeface="+mn-cs"/>
            </a:endParaRPr>
          </a:p>
        </p:txBody>
      </p:sp>
      <p:pic>
        <p:nvPicPr>
          <p:cNvPr id="2" name="Picture 1"/>
          <p:cNvPicPr>
            <a:picLocks noChangeAspect="1"/>
          </p:cNvPicPr>
          <p:nvPr/>
        </p:nvPicPr>
        <p:blipFill>
          <a:blip r:embed="rId5"/>
          <a:stretch>
            <a:fillRect/>
          </a:stretch>
        </p:blipFill>
        <p:spPr>
          <a:xfrm>
            <a:off x="323606" y="821263"/>
            <a:ext cx="2927592" cy="1743075"/>
          </a:xfrm>
          <a:prstGeom prst="rect">
            <a:avLst/>
          </a:prstGeom>
        </p:spPr>
      </p:pic>
      <p:pic>
        <p:nvPicPr>
          <p:cNvPr id="20" name="Picture 19"/>
          <p:cNvPicPr>
            <a:picLocks noChangeAspect="1"/>
          </p:cNvPicPr>
          <p:nvPr/>
        </p:nvPicPr>
        <p:blipFill>
          <a:blip r:embed="rId6"/>
          <a:stretch>
            <a:fillRect/>
          </a:stretch>
        </p:blipFill>
        <p:spPr>
          <a:xfrm>
            <a:off x="8713878" y="2564338"/>
            <a:ext cx="3245242" cy="1717229"/>
          </a:xfrm>
          <a:prstGeom prst="rect">
            <a:avLst/>
          </a:prstGeom>
        </p:spPr>
      </p:pic>
      <p:pic>
        <p:nvPicPr>
          <p:cNvPr id="29" name="Picture 28"/>
          <p:cNvPicPr>
            <a:picLocks noChangeAspect="1"/>
          </p:cNvPicPr>
          <p:nvPr/>
        </p:nvPicPr>
        <p:blipFill>
          <a:blip r:embed="rId7"/>
          <a:stretch>
            <a:fillRect/>
          </a:stretch>
        </p:blipFill>
        <p:spPr>
          <a:xfrm>
            <a:off x="486615" y="4558253"/>
            <a:ext cx="3493796" cy="2036846"/>
          </a:xfrm>
          <a:prstGeom prst="rect">
            <a:avLst/>
          </a:prstGeom>
        </p:spPr>
      </p:pic>
    </p:spTree>
    <p:extLst>
      <p:ext uri="{BB962C8B-B14F-4D97-AF65-F5344CB8AC3E}">
        <p14:creationId xmlns:p14="http://schemas.microsoft.com/office/powerpoint/2010/main" val="858918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arn(inVertical)">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arn(inVertical)">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arn(inVertical)">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barn(inVertical)">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down)">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barn(inVertical)">
                                      <p:cBhvr>
                                        <p:cTn id="43" dur="500"/>
                                        <p:tgtEl>
                                          <p:spTgt spid="27"/>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barn(inVertical)">
                                      <p:cBhvr>
                                        <p:cTn id="4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2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BB9C2D9-F7CB-7372-1B07-2787D7BFC8ED}"/>
              </a:ext>
            </a:extLst>
          </p:cNvPr>
          <p:cNvGrpSpPr/>
          <p:nvPr/>
        </p:nvGrpSpPr>
        <p:grpSpPr>
          <a:xfrm>
            <a:off x="1540828" y="10160"/>
            <a:ext cx="9110344" cy="687387"/>
            <a:chOff x="1608455" y="1547813"/>
            <a:chExt cx="9110344" cy="1165225"/>
          </a:xfrm>
        </p:grpSpPr>
        <p:grpSp>
          <p:nvGrpSpPr>
            <p:cNvPr id="7" name="Group 2">
              <a:extLst>
                <a:ext uri="{FF2B5EF4-FFF2-40B4-BE49-F238E27FC236}">
                  <a16:creationId xmlns:a16="http://schemas.microsoft.com/office/drawing/2014/main" id="{FBF2812C-48EF-7BC5-16A5-374A7551D651}"/>
                </a:ext>
              </a:extLst>
            </p:cNvPr>
            <p:cNvGrpSpPr>
              <a:grpSpLocks/>
            </p:cNvGrpSpPr>
            <p:nvPr/>
          </p:nvGrpSpPr>
          <p:grpSpPr bwMode="auto">
            <a:xfrm>
              <a:off x="1921192" y="1547813"/>
              <a:ext cx="8797607" cy="1165225"/>
              <a:chOff x="904" y="2057"/>
              <a:chExt cx="3976" cy="804"/>
            </a:xfrm>
          </p:grpSpPr>
          <p:sp>
            <p:nvSpPr>
              <p:cNvPr id="17" name="AutoShape 3">
                <a:extLst>
                  <a:ext uri="{FF2B5EF4-FFF2-40B4-BE49-F238E27FC236}">
                    <a16:creationId xmlns:a16="http://schemas.microsoft.com/office/drawing/2014/main" id="{5041B89E-778A-3F70-D7AE-390B6E8A0904}"/>
                  </a:ext>
                </a:extLst>
              </p:cNvPr>
              <p:cNvSpPr>
                <a:spLocks noChangeArrowheads="1"/>
              </p:cNvSpPr>
              <p:nvPr/>
            </p:nvSpPr>
            <p:spPr bwMode="gray">
              <a:xfrm>
                <a:off x="904" y="2057"/>
                <a:ext cx="3976" cy="804"/>
              </a:xfrm>
              <a:prstGeom prst="roundRect">
                <a:avLst>
                  <a:gd name="adj" fmla="val 16667"/>
                </a:avLst>
              </a:prstGeom>
              <a:solidFill>
                <a:schemeClr val="hlink"/>
              </a:soli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AutoShape 4">
                <a:extLst>
                  <a:ext uri="{FF2B5EF4-FFF2-40B4-BE49-F238E27FC236}">
                    <a16:creationId xmlns:a16="http://schemas.microsoft.com/office/drawing/2014/main" id="{9802505F-3E58-8DC3-BBFC-0F41A20DF380}"/>
                  </a:ext>
                </a:extLst>
              </p:cNvPr>
              <p:cNvSpPr>
                <a:spLocks noChangeArrowheads="1"/>
              </p:cNvSpPr>
              <p:nvPr/>
            </p:nvSpPr>
            <p:spPr bwMode="gray">
              <a:xfrm>
                <a:off x="912" y="2064"/>
                <a:ext cx="3966" cy="326"/>
              </a:xfrm>
              <a:prstGeom prst="roundRect">
                <a:avLst>
                  <a:gd name="adj" fmla="val 36505"/>
                </a:avLst>
              </a:prstGeom>
              <a:gradFill rotWithShape="1">
                <a:gsLst>
                  <a:gs pos="0">
                    <a:srgbClr val="FFFFFF">
                      <a:alpha val="70000"/>
                    </a:srgbClr>
                  </a:gs>
                  <a:gs pos="100000">
                    <a:schemeClr val="hlink">
                      <a:alpha val="70000"/>
                    </a:scheme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11">
              <a:extLst>
                <a:ext uri="{FF2B5EF4-FFF2-40B4-BE49-F238E27FC236}">
                  <a16:creationId xmlns:a16="http://schemas.microsoft.com/office/drawing/2014/main" id="{CFE3E1D6-E820-7D28-4333-2AAAF1A268B6}"/>
                </a:ext>
              </a:extLst>
            </p:cNvPr>
            <p:cNvGrpSpPr>
              <a:grpSpLocks/>
            </p:cNvGrpSpPr>
            <p:nvPr/>
          </p:nvGrpSpPr>
          <p:grpSpPr bwMode="auto">
            <a:xfrm>
              <a:off x="1608455" y="1819275"/>
              <a:ext cx="851882" cy="608013"/>
              <a:chOff x="579" y="1386"/>
              <a:chExt cx="385" cy="383"/>
            </a:xfrm>
          </p:grpSpPr>
          <p:sp>
            <p:nvSpPr>
              <p:cNvPr id="11" name="Oval 12">
                <a:extLst>
                  <a:ext uri="{FF2B5EF4-FFF2-40B4-BE49-F238E27FC236}">
                    <a16:creationId xmlns:a16="http://schemas.microsoft.com/office/drawing/2014/main" id="{E5CFA0EC-42AA-73C1-F12D-5637576AC14B}"/>
                  </a:ext>
                </a:extLst>
              </p:cNvPr>
              <p:cNvSpPr>
                <a:spLocks noChangeArrowheads="1"/>
              </p:cNvSpPr>
              <p:nvPr/>
            </p:nvSpPr>
            <p:spPr bwMode="gray">
              <a:xfrm>
                <a:off x="579" y="1386"/>
                <a:ext cx="385" cy="383"/>
              </a:xfrm>
              <a:prstGeom prst="ellipse">
                <a:avLst/>
              </a:prstGeom>
              <a:solidFill>
                <a:srgbClr val="80808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3">
                <a:extLst>
                  <a:ext uri="{FF2B5EF4-FFF2-40B4-BE49-F238E27FC236}">
                    <a16:creationId xmlns:a16="http://schemas.microsoft.com/office/drawing/2014/main" id="{9575FA1A-D49B-E280-3771-658A05D8319C}"/>
                  </a:ext>
                </a:extLst>
              </p:cNvPr>
              <p:cNvGrpSpPr>
                <a:grpSpLocks/>
              </p:cNvGrpSpPr>
              <p:nvPr/>
            </p:nvGrpSpPr>
            <p:grpSpPr bwMode="auto">
              <a:xfrm>
                <a:off x="587" y="1392"/>
                <a:ext cx="369" cy="369"/>
                <a:chOff x="587" y="1392"/>
                <a:chExt cx="369" cy="369"/>
              </a:xfrm>
            </p:grpSpPr>
            <p:sp>
              <p:nvSpPr>
                <p:cNvPr id="13" name="Oval 14">
                  <a:extLst>
                    <a:ext uri="{FF2B5EF4-FFF2-40B4-BE49-F238E27FC236}">
                      <a16:creationId xmlns:a16="http://schemas.microsoft.com/office/drawing/2014/main" id="{0A6F6CD3-C2DA-9239-BE18-8F4736C3A709}"/>
                    </a:ext>
                  </a:extLst>
                </p:cNvPr>
                <p:cNvSpPr>
                  <a:spLocks noChangeArrowheads="1"/>
                </p:cNvSpPr>
                <p:nvPr/>
              </p:nvSpPr>
              <p:spPr bwMode="gray">
                <a:xfrm>
                  <a:off x="587" y="1392"/>
                  <a:ext cx="369" cy="369"/>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15">
                  <a:extLst>
                    <a:ext uri="{FF2B5EF4-FFF2-40B4-BE49-F238E27FC236}">
                      <a16:creationId xmlns:a16="http://schemas.microsoft.com/office/drawing/2014/main" id="{517BD077-8066-1BFD-C5C7-5B8B11ABE886}"/>
                    </a:ext>
                  </a:extLst>
                </p:cNvPr>
                <p:cNvSpPr>
                  <a:spLocks noChangeArrowheads="1"/>
                </p:cNvSpPr>
                <p:nvPr/>
              </p:nvSpPr>
              <p:spPr bwMode="gray">
                <a:xfrm>
                  <a:off x="592" y="1394"/>
                  <a:ext cx="359" cy="360"/>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val 16">
                  <a:extLst>
                    <a:ext uri="{FF2B5EF4-FFF2-40B4-BE49-F238E27FC236}">
                      <a16:creationId xmlns:a16="http://schemas.microsoft.com/office/drawing/2014/main" id="{49B69170-3F08-623F-1410-E1DDAE45E8BD}"/>
                    </a:ext>
                  </a:extLst>
                </p:cNvPr>
                <p:cNvSpPr>
                  <a:spLocks noChangeArrowheads="1"/>
                </p:cNvSpPr>
                <p:nvPr/>
              </p:nvSpPr>
              <p:spPr bwMode="gray">
                <a:xfrm>
                  <a:off x="596" y="1397"/>
                  <a:ext cx="342" cy="337"/>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val 17">
                  <a:extLst>
                    <a:ext uri="{FF2B5EF4-FFF2-40B4-BE49-F238E27FC236}">
                      <a16:creationId xmlns:a16="http://schemas.microsoft.com/office/drawing/2014/main" id="{5ED13C5F-6D2E-AADA-E40F-E4DC99175644}"/>
                    </a:ext>
                  </a:extLst>
                </p:cNvPr>
                <p:cNvSpPr>
                  <a:spLocks noChangeArrowheads="1"/>
                </p:cNvSpPr>
                <p:nvPr/>
              </p:nvSpPr>
              <p:spPr bwMode="gray">
                <a:xfrm>
                  <a:off x="615" y="1407"/>
                  <a:ext cx="305" cy="273"/>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9" name="Text Box 32">
              <a:extLst>
                <a:ext uri="{FF2B5EF4-FFF2-40B4-BE49-F238E27FC236}">
                  <a16:creationId xmlns:a16="http://schemas.microsoft.com/office/drawing/2014/main" id="{9BD1F139-D080-CBF8-FA0F-3F7A5B768979}"/>
                </a:ext>
              </a:extLst>
            </p:cNvPr>
            <p:cNvSpPr txBox="1">
              <a:spLocks noChangeArrowheads="1"/>
            </p:cNvSpPr>
            <p:nvPr/>
          </p:nvSpPr>
          <p:spPr bwMode="gray">
            <a:xfrm>
              <a:off x="2301140" y="1708632"/>
              <a:ext cx="7434597" cy="834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600" b="1" i="0" u="none" strike="noStrike" kern="1200" cap="none" spc="0" normalizeH="0" baseline="0" noProof="0" dirty="0" smtClean="0">
                  <a:ln>
                    <a:noFill/>
                  </a:ln>
                  <a:solidFill>
                    <a:srgbClr val="F8F8F8"/>
                  </a:solidFill>
                  <a:effectLst/>
                  <a:uLnTx/>
                  <a:uFillTx/>
                  <a:latin typeface="Bahnschrift Condensed" panose="020B0502040204020203" pitchFamily="34" charset="0"/>
                  <a:ea typeface="+mn-ea"/>
                  <a:cs typeface="+mn-cs"/>
                </a:rPr>
                <a:t>KẾT CẤU THEO CÁC</a:t>
              </a:r>
              <a:r>
                <a:rPr kumimoji="0" lang="en-US" sz="2600" b="1" i="0" u="none" strike="noStrike" kern="1200" cap="none" spc="0" normalizeH="0" noProof="0" dirty="0" smtClean="0">
                  <a:ln>
                    <a:noFill/>
                  </a:ln>
                  <a:solidFill>
                    <a:srgbClr val="F8F8F8"/>
                  </a:solidFill>
                  <a:effectLst/>
                  <a:uLnTx/>
                  <a:uFillTx/>
                  <a:latin typeface="Bahnschrift Condensed" panose="020B0502040204020203" pitchFamily="34" charset="0"/>
                  <a:ea typeface="+mn-ea"/>
                  <a:cs typeface="+mn-cs"/>
                </a:rPr>
                <a:t> CẤP ĐỘ</a:t>
              </a:r>
              <a:r>
                <a:rPr kumimoji="0" lang="en-US" sz="2600" b="1" i="0" u="none" strike="noStrike" kern="1200" cap="none" spc="0" normalizeH="0" baseline="0" noProof="0" dirty="0" smtClean="0">
                  <a:ln>
                    <a:noFill/>
                  </a:ln>
                  <a:solidFill>
                    <a:srgbClr val="F8F8F8"/>
                  </a:solidFill>
                  <a:effectLst/>
                  <a:uLnTx/>
                  <a:uFillTx/>
                  <a:latin typeface="Bahnschrift Condensed" panose="020B0502040204020203" pitchFamily="34" charset="0"/>
                  <a:ea typeface="+mn-ea"/>
                  <a:cs typeface="+mn-cs"/>
                </a:rPr>
                <a:t> CỦA Ý THỨC</a:t>
              </a:r>
              <a:endParaRPr kumimoji="0" lang="en-US" sz="2600" b="1" i="0" u="none" strike="noStrike" kern="1200" cap="none" spc="0" normalizeH="0" baseline="0" noProof="0" dirty="0">
                <a:ln>
                  <a:noFill/>
                </a:ln>
                <a:solidFill>
                  <a:srgbClr val="F8F8F8"/>
                </a:solidFill>
                <a:effectLst/>
                <a:uLnTx/>
                <a:uFillTx/>
                <a:latin typeface="Bahnschrift Condensed" panose="020B0502040204020203" pitchFamily="34" charset="0"/>
                <a:ea typeface="+mn-ea"/>
                <a:cs typeface="+mn-cs"/>
              </a:endParaRPr>
            </a:p>
          </p:txBody>
        </p:sp>
      </p:grpSp>
      <p:pic>
        <p:nvPicPr>
          <p:cNvPr id="21" name="Graphic 20" descr="Right pointing backhand index outline">
            <a:extLst>
              <a:ext uri="{FF2B5EF4-FFF2-40B4-BE49-F238E27FC236}">
                <a16:creationId xmlns:a16="http://schemas.microsoft.com/office/drawing/2014/main" id="{9CB5A2EA-15E6-7C29-3013-E8392BD12266}"/>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8391989" y="3246772"/>
            <a:ext cx="914400" cy="914400"/>
          </a:xfrm>
          <a:prstGeom prst="rect">
            <a:avLst/>
          </a:prstGeom>
        </p:spPr>
      </p:pic>
      <p:sp>
        <p:nvSpPr>
          <p:cNvPr id="22" name="Rectangle: Rounded Corners 21">
            <a:extLst>
              <a:ext uri="{FF2B5EF4-FFF2-40B4-BE49-F238E27FC236}">
                <a16:creationId xmlns:a16="http://schemas.microsoft.com/office/drawing/2014/main" id="{510DB300-99E4-5462-0B7E-D0DB953E241C}"/>
              </a:ext>
            </a:extLst>
          </p:cNvPr>
          <p:cNvSpPr/>
          <p:nvPr/>
        </p:nvSpPr>
        <p:spPr>
          <a:xfrm>
            <a:off x="4643538" y="823020"/>
            <a:ext cx="6763495" cy="1582428"/>
          </a:xfrm>
          <a:prstGeom prst="round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Tự</a:t>
            </a:r>
            <a:r>
              <a:rPr kumimoji="0" lang="en-US" sz="2600" b="0" i="0" u="none" strike="noStrike" kern="1200" cap="none" spc="0" normalizeH="0" baseline="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ý</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thức</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là</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ý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thức</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hướng</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về</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nhận</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thức</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bản</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thân</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mình</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trong</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mối</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quan</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hệ</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với</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thế</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giới</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bên</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ngoài</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a:t>
            </a:r>
            <a:endParaRPr kumimoji="0" lang="vi-VN" sz="2600" b="0" i="0" u="none" strike="noStrike" kern="1200" cap="none" spc="0" normalizeH="0" baseline="0" noProof="0" dirty="0">
              <a:ln>
                <a:noFill/>
              </a:ln>
              <a:solidFill>
                <a:srgbClr val="000000"/>
              </a:solidFill>
              <a:effectLst/>
              <a:uLnTx/>
              <a:uFillTx/>
              <a:latin typeface="Bahnschrift Light Condensed" panose="020B0502040204020203" pitchFamily="34" charset="0"/>
              <a:ea typeface="Calibri" panose="020F0502020204030204" pitchFamily="34" charset="0"/>
              <a:cs typeface="+mn-cs"/>
            </a:endParaRPr>
          </a:p>
        </p:txBody>
      </p:sp>
      <p:pic>
        <p:nvPicPr>
          <p:cNvPr id="24" name="Graphic 23" descr="Right pointing backhand index outline">
            <a:extLst>
              <a:ext uri="{FF2B5EF4-FFF2-40B4-BE49-F238E27FC236}">
                <a16:creationId xmlns:a16="http://schemas.microsoft.com/office/drawing/2014/main" id="{0A6EE48D-F0E3-9378-2019-0CE7A1C445DC}"/>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rot="10800000">
            <a:off x="3555695" y="1157034"/>
            <a:ext cx="914400" cy="914400"/>
          </a:xfrm>
          <a:prstGeom prst="rect">
            <a:avLst/>
          </a:prstGeom>
        </p:spPr>
      </p:pic>
      <p:sp>
        <p:nvSpPr>
          <p:cNvPr id="25" name="Rectangle: Rounded Corners 24">
            <a:extLst>
              <a:ext uri="{FF2B5EF4-FFF2-40B4-BE49-F238E27FC236}">
                <a16:creationId xmlns:a16="http://schemas.microsoft.com/office/drawing/2014/main" id="{889FAEC4-FA5A-A76B-5FED-47488F74AF48}"/>
              </a:ext>
            </a:extLst>
          </p:cNvPr>
          <p:cNvSpPr/>
          <p:nvPr/>
        </p:nvSpPr>
        <p:spPr>
          <a:xfrm>
            <a:off x="708918" y="2774565"/>
            <a:ext cx="7171362" cy="1520088"/>
          </a:xfrm>
          <a:prstGeom prst="round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Tiềm</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thức</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là</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những</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tri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thức</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chủ</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thể</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có</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từ</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trước</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trở</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thành</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thói</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quen</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kĩ</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năng</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kĩ</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xảo</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nằm</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trong</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tầng</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sâu</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ý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thức</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của</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chủ</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thể</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là</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ý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thức</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dưới</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dạng</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tiềm</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r>
              <a:rPr kumimoji="0" lang="en-US" sz="2600" b="0" i="0" u="none" strike="noStrike" kern="1200" cap="none" spc="0" normalizeH="0" noProof="0" dirty="0" err="1"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tàng</a:t>
            </a:r>
            <a:r>
              <a:rPr kumimoji="0" lang="en-US" sz="2600" b="0" i="0" u="none" strike="noStrike" kern="1200" cap="none" spc="0" normalizeH="0" noProof="0" dirty="0" smtClean="0">
                <a:ln>
                  <a:noFill/>
                </a:ln>
                <a:solidFill>
                  <a:srgbClr val="000000"/>
                </a:solidFill>
                <a:effectLst/>
                <a:uLnTx/>
                <a:uFillTx/>
                <a:latin typeface="Bahnschrift Light Condensed" panose="020B0502040204020203" pitchFamily="34" charset="0"/>
                <a:ea typeface="Calibri" panose="020F0502020204030204" pitchFamily="34" charset="0"/>
                <a:cs typeface="+mn-cs"/>
              </a:rPr>
              <a:t> </a:t>
            </a:r>
            <a:endParaRPr kumimoji="0" lang="vi-VN" sz="2600" b="0" i="0" u="none" strike="noStrike" kern="1200" cap="none" spc="0" normalizeH="0" baseline="0" noProof="0" dirty="0">
              <a:ln>
                <a:noFill/>
              </a:ln>
              <a:solidFill>
                <a:srgbClr val="000000"/>
              </a:solidFill>
              <a:effectLst/>
              <a:uLnTx/>
              <a:uFillTx/>
              <a:latin typeface="Bahnschrift Light Condensed" panose="020B0502040204020203" pitchFamily="34" charset="0"/>
              <a:ea typeface="Calibri" panose="020F0502020204030204"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2600" b="0" i="0" u="none" strike="noStrike" kern="1200" cap="none" spc="0" normalizeH="0" baseline="0" noProof="0" dirty="0">
              <a:ln>
                <a:noFill/>
              </a:ln>
              <a:solidFill>
                <a:prstClr val="black"/>
              </a:solidFill>
              <a:effectLst/>
              <a:uLnTx/>
              <a:uFillTx/>
              <a:latin typeface="Bahnschrift Light Condensed" panose="020B0502040204020203" pitchFamily="34" charset="0"/>
              <a:ea typeface="+mn-ea"/>
              <a:cs typeface="+mn-cs"/>
            </a:endParaRPr>
          </a:p>
        </p:txBody>
      </p:sp>
      <p:sp>
        <p:nvSpPr>
          <p:cNvPr id="27" name="Rectangle: Rounded Corners 26">
            <a:extLst>
              <a:ext uri="{FF2B5EF4-FFF2-40B4-BE49-F238E27FC236}">
                <a16:creationId xmlns:a16="http://schemas.microsoft.com/office/drawing/2014/main" id="{AF0FDDC1-DCF8-C0B3-F420-493B3DF4EA90}"/>
              </a:ext>
            </a:extLst>
          </p:cNvPr>
          <p:cNvSpPr/>
          <p:nvPr/>
        </p:nvSpPr>
        <p:spPr>
          <a:xfrm>
            <a:off x="4402322" y="4892898"/>
            <a:ext cx="7470550" cy="1605019"/>
          </a:xfrm>
          <a:prstGeom prst="roundRect">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nl-NL" sz="2600" b="0" i="0" u="none" strike="noStrike" kern="1200" cap="none" spc="0" normalizeH="0" baseline="0" noProof="0" dirty="0" smtClean="0">
                <a:ln>
                  <a:noFill/>
                </a:ln>
                <a:solidFill>
                  <a:prstClr val="black"/>
                </a:solidFill>
                <a:effectLst/>
                <a:uLnTx/>
                <a:uFillTx/>
                <a:latin typeface="Bahnschrift Light Condensed" panose="020B0502040204020203" pitchFamily="34" charset="0"/>
                <a:ea typeface="+mn-ea"/>
                <a:cs typeface="+mn-cs"/>
              </a:rPr>
              <a:t>Vô</a:t>
            </a:r>
            <a:r>
              <a:rPr kumimoji="0" lang="nl-NL" sz="26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thức là hiện tượng tâm lí không phải do lí trí điều khiển, nằm ngoài khả năng kiểm soát của lí trí trong một lúc nào đó, điều khiển những hành vi thuộc về bản năng</a:t>
            </a:r>
            <a:endParaRPr kumimoji="0" lang="vi-VN" sz="2600" b="0" i="0" u="none" strike="noStrike" kern="1200" cap="none" spc="0" normalizeH="0" baseline="0" noProof="0" dirty="0">
              <a:ln>
                <a:noFill/>
              </a:ln>
              <a:solidFill>
                <a:srgbClr val="FF0000"/>
              </a:solidFill>
              <a:effectLst/>
              <a:uLnTx/>
              <a:uFillTx/>
              <a:latin typeface="Bahnschrift Light Condensed" panose="020B0502040204020203" pitchFamily="34" charset="0"/>
              <a:ea typeface="+mn-ea"/>
              <a:cs typeface="+mn-cs"/>
            </a:endParaRPr>
          </a:p>
        </p:txBody>
      </p:sp>
      <p:pic>
        <p:nvPicPr>
          <p:cNvPr id="4" name="Picture 3"/>
          <p:cNvPicPr>
            <a:picLocks noChangeAspect="1"/>
          </p:cNvPicPr>
          <p:nvPr/>
        </p:nvPicPr>
        <p:blipFill>
          <a:blip r:embed="rId5"/>
          <a:stretch>
            <a:fillRect/>
          </a:stretch>
        </p:blipFill>
        <p:spPr>
          <a:xfrm>
            <a:off x="687944" y="822868"/>
            <a:ext cx="2781029" cy="1750556"/>
          </a:xfrm>
          <a:prstGeom prst="rect">
            <a:avLst/>
          </a:prstGeom>
        </p:spPr>
      </p:pic>
      <p:pic>
        <p:nvPicPr>
          <p:cNvPr id="10" name="Picture 9"/>
          <p:cNvPicPr>
            <a:picLocks noChangeAspect="1"/>
          </p:cNvPicPr>
          <p:nvPr/>
        </p:nvPicPr>
        <p:blipFill>
          <a:blip r:embed="rId6"/>
          <a:stretch>
            <a:fillRect/>
          </a:stretch>
        </p:blipFill>
        <p:spPr>
          <a:xfrm>
            <a:off x="9400854" y="2487628"/>
            <a:ext cx="2239765" cy="2305050"/>
          </a:xfrm>
          <a:prstGeom prst="rect">
            <a:avLst/>
          </a:prstGeom>
        </p:spPr>
      </p:pic>
      <p:pic>
        <p:nvPicPr>
          <p:cNvPr id="19" name="Picture 18"/>
          <p:cNvPicPr>
            <a:picLocks noChangeAspect="1"/>
          </p:cNvPicPr>
          <p:nvPr/>
        </p:nvPicPr>
        <p:blipFill>
          <a:blip r:embed="rId7"/>
          <a:stretch>
            <a:fillRect/>
          </a:stretch>
        </p:blipFill>
        <p:spPr>
          <a:xfrm>
            <a:off x="377840" y="4504880"/>
            <a:ext cx="3177855" cy="2006024"/>
          </a:xfrm>
          <a:prstGeom prst="rect">
            <a:avLst/>
          </a:prstGeom>
        </p:spPr>
      </p:pic>
    </p:spTree>
    <p:extLst>
      <p:ext uri="{BB962C8B-B14F-4D97-AF65-F5344CB8AC3E}">
        <p14:creationId xmlns:p14="http://schemas.microsoft.com/office/powerpoint/2010/main" val="4196221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barn(inVertical)">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arn(inVertic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barn(inVertical)">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1000"/>
                                        <p:tgtEl>
                                          <p:spTgt spid="21"/>
                                        </p:tgtEl>
                                      </p:cBhvr>
                                    </p:animEffect>
                                    <p:anim calcmode="lin" valueType="num">
                                      <p:cBhvr>
                                        <p:cTn id="34" dur="1000" fill="hold"/>
                                        <p:tgtEl>
                                          <p:spTgt spid="21"/>
                                        </p:tgtEl>
                                        <p:attrNameLst>
                                          <p:attrName>ppt_x</p:attrName>
                                        </p:attrNameLst>
                                      </p:cBhvr>
                                      <p:tavLst>
                                        <p:tav tm="0">
                                          <p:val>
                                            <p:strVal val="#ppt_x"/>
                                          </p:val>
                                        </p:tav>
                                        <p:tav tm="100000">
                                          <p:val>
                                            <p:strVal val="#ppt_x"/>
                                          </p:val>
                                        </p:tav>
                                      </p:tavLst>
                                    </p:anim>
                                    <p:anim calcmode="lin" valueType="num">
                                      <p:cBhvr>
                                        <p:cTn id="3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barn(inVertical)">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2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010D22F-8231-0C4E-5134-4035BF5964DC}"/>
              </a:ext>
            </a:extLst>
          </p:cNvPr>
          <p:cNvGrpSpPr/>
          <p:nvPr/>
        </p:nvGrpSpPr>
        <p:grpSpPr>
          <a:xfrm>
            <a:off x="1737360" y="0"/>
            <a:ext cx="9081453" cy="957104"/>
            <a:chOff x="1452880" y="4447223"/>
            <a:chExt cx="9081453" cy="957104"/>
          </a:xfrm>
        </p:grpSpPr>
        <p:sp>
          <p:nvSpPr>
            <p:cNvPr id="7" name="AutoShape 16">
              <a:extLst>
                <a:ext uri="{FF2B5EF4-FFF2-40B4-BE49-F238E27FC236}">
                  <a16:creationId xmlns:a16="http://schemas.microsoft.com/office/drawing/2014/main" id="{AB77C7CF-DA07-8DD9-80BA-906578C14A89}"/>
                </a:ext>
              </a:extLst>
            </p:cNvPr>
            <p:cNvSpPr>
              <a:spLocks noChangeArrowheads="1"/>
            </p:cNvSpPr>
            <p:nvPr/>
          </p:nvSpPr>
          <p:spPr bwMode="gray">
            <a:xfrm>
              <a:off x="2132013" y="4447223"/>
              <a:ext cx="8402320" cy="777240"/>
            </a:xfrm>
            <a:prstGeom prst="roundRect">
              <a:avLst>
                <a:gd name="adj" fmla="val 16667"/>
              </a:avLst>
            </a:prstGeom>
            <a:solidFill>
              <a:schemeClr val="folHlink"/>
            </a:solidFill>
            <a:ln w="28575" algn="ctr">
              <a:solidFill>
                <a:schemeClr val="bg1"/>
              </a:solidFill>
              <a:round/>
              <a:headEnd/>
              <a:tailEnd/>
            </a:ln>
            <a:effectLst>
              <a:outerShdw dist="71842" dir="2700000" algn="ctr" rotWithShape="0">
                <a:schemeClr val="bg2">
                  <a:alpha val="50000"/>
                </a:scheme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17">
              <a:extLst>
                <a:ext uri="{FF2B5EF4-FFF2-40B4-BE49-F238E27FC236}">
                  <a16:creationId xmlns:a16="http://schemas.microsoft.com/office/drawing/2014/main" id="{45835A0A-A340-3919-FE2A-794F5701B8B0}"/>
                </a:ext>
              </a:extLst>
            </p:cNvPr>
            <p:cNvSpPr>
              <a:spLocks noChangeArrowheads="1"/>
            </p:cNvSpPr>
            <p:nvPr/>
          </p:nvSpPr>
          <p:spPr bwMode="gray">
            <a:xfrm>
              <a:off x="1452880" y="4447223"/>
              <a:ext cx="1090146" cy="957104"/>
            </a:xfrm>
            <a:prstGeom prst="diamond">
              <a:avLst/>
            </a:prstGeom>
            <a:solidFill>
              <a:schemeClr val="folHlink"/>
            </a:solidFill>
            <a:ln w="25400" algn="ctr">
              <a:solidFill>
                <a:schemeClr val="bg1"/>
              </a:solidFill>
              <a:miter lim="800000"/>
              <a:headEnd/>
              <a:tailEnd/>
            </a:ln>
            <a:effectLst>
              <a:outerShdw dist="762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Box 18">
              <a:extLst>
                <a:ext uri="{FF2B5EF4-FFF2-40B4-BE49-F238E27FC236}">
                  <a16:creationId xmlns:a16="http://schemas.microsoft.com/office/drawing/2014/main" id="{C0E79E9B-8719-CC8A-0091-8868E44D6737}"/>
                </a:ext>
              </a:extLst>
            </p:cNvPr>
            <p:cNvSpPr txBox="1">
              <a:spLocks noChangeArrowheads="1"/>
            </p:cNvSpPr>
            <p:nvPr/>
          </p:nvSpPr>
          <p:spPr bwMode="gray">
            <a:xfrm>
              <a:off x="2665412" y="4566127"/>
              <a:ext cx="69803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lang="en-US" sz="3600" b="1" dirty="0" err="1" smtClean="0">
                  <a:solidFill>
                    <a:prstClr val="white"/>
                  </a:solidFill>
                  <a:latin typeface="Bahnschrift Light Condensed" panose="020B0502040204020203" pitchFamily="34" charset="0"/>
                </a:rPr>
                <a:t>Mối</a:t>
              </a:r>
              <a:r>
                <a:rPr lang="en-US" sz="3600" b="1" dirty="0" smtClean="0">
                  <a:solidFill>
                    <a:prstClr val="white"/>
                  </a:solidFill>
                  <a:latin typeface="Bahnschrift Light Condensed" panose="020B0502040204020203" pitchFamily="34" charset="0"/>
                </a:rPr>
                <a:t> </a:t>
              </a:r>
              <a:r>
                <a:rPr lang="en-US" sz="3600" b="1" dirty="0" err="1" smtClean="0">
                  <a:solidFill>
                    <a:prstClr val="white"/>
                  </a:solidFill>
                  <a:latin typeface="Bahnschrift Light Condensed" panose="020B0502040204020203" pitchFamily="34" charset="0"/>
                </a:rPr>
                <a:t>quan</a:t>
              </a:r>
              <a:r>
                <a:rPr lang="en-US" sz="3600" b="1" dirty="0" smtClean="0">
                  <a:solidFill>
                    <a:prstClr val="white"/>
                  </a:solidFill>
                  <a:latin typeface="Bahnschrift Light Condensed" panose="020B0502040204020203" pitchFamily="34" charset="0"/>
                </a:rPr>
                <a:t> </a:t>
              </a:r>
              <a:r>
                <a:rPr lang="en-US" sz="3600" b="1" dirty="0" err="1" smtClean="0">
                  <a:solidFill>
                    <a:prstClr val="white"/>
                  </a:solidFill>
                  <a:latin typeface="Bahnschrift Light Condensed" panose="020B0502040204020203" pitchFamily="34" charset="0"/>
                </a:rPr>
                <a:t>hệ</a:t>
              </a:r>
              <a:r>
                <a:rPr lang="en-US" sz="3600" b="1" dirty="0" smtClean="0">
                  <a:solidFill>
                    <a:prstClr val="white"/>
                  </a:solidFill>
                  <a:latin typeface="Bahnschrift Light Condensed" panose="020B0502040204020203" pitchFamily="34" charset="0"/>
                </a:rPr>
                <a:t> </a:t>
              </a:r>
              <a:r>
                <a:rPr lang="en-US" sz="3600" b="1" dirty="0" err="1" smtClean="0">
                  <a:solidFill>
                    <a:prstClr val="white"/>
                  </a:solidFill>
                  <a:latin typeface="Bahnschrift Light Condensed" panose="020B0502040204020203" pitchFamily="34" charset="0"/>
                </a:rPr>
                <a:t>giữa</a:t>
              </a:r>
              <a:r>
                <a:rPr lang="en-US" sz="3600" b="1" dirty="0" smtClean="0">
                  <a:solidFill>
                    <a:prstClr val="white"/>
                  </a:solidFill>
                  <a:latin typeface="Bahnschrift Light Condensed" panose="020B0502040204020203" pitchFamily="34" charset="0"/>
                </a:rPr>
                <a:t> </a:t>
              </a:r>
              <a:r>
                <a:rPr lang="en-US" sz="3600" b="1" dirty="0" err="1" smtClean="0">
                  <a:solidFill>
                    <a:prstClr val="white"/>
                  </a:solidFill>
                  <a:latin typeface="Bahnschrift Light Condensed" panose="020B0502040204020203" pitchFamily="34" charset="0"/>
                </a:rPr>
                <a:t>vật</a:t>
              </a:r>
              <a:r>
                <a:rPr lang="en-US" sz="3600" b="1" dirty="0" smtClean="0">
                  <a:solidFill>
                    <a:prstClr val="white"/>
                  </a:solidFill>
                  <a:latin typeface="Bahnschrift Light Condensed" panose="020B0502040204020203" pitchFamily="34" charset="0"/>
                </a:rPr>
                <a:t> </a:t>
              </a:r>
              <a:r>
                <a:rPr lang="en-US" sz="3600" b="1" dirty="0" err="1" smtClean="0">
                  <a:solidFill>
                    <a:prstClr val="white"/>
                  </a:solidFill>
                  <a:latin typeface="Bahnschrift Light Condensed" panose="020B0502040204020203" pitchFamily="34" charset="0"/>
                </a:rPr>
                <a:t>chất</a:t>
              </a:r>
              <a:r>
                <a:rPr lang="en-US" sz="3600" b="1" dirty="0" smtClean="0">
                  <a:solidFill>
                    <a:prstClr val="white"/>
                  </a:solidFill>
                  <a:latin typeface="Bahnschrift Light Condensed" panose="020B0502040204020203" pitchFamily="34" charset="0"/>
                </a:rPr>
                <a:t> </a:t>
              </a:r>
              <a:r>
                <a:rPr lang="en-US" sz="3600" b="1" dirty="0" err="1" smtClean="0">
                  <a:solidFill>
                    <a:prstClr val="white"/>
                  </a:solidFill>
                  <a:latin typeface="Bahnschrift Light Condensed" panose="020B0502040204020203" pitchFamily="34" charset="0"/>
                </a:rPr>
                <a:t>và</a:t>
              </a:r>
              <a:r>
                <a:rPr lang="en-US" sz="3600" b="1" dirty="0" smtClean="0">
                  <a:solidFill>
                    <a:prstClr val="white"/>
                  </a:solidFill>
                  <a:latin typeface="Bahnschrift Light Condensed" panose="020B0502040204020203" pitchFamily="34" charset="0"/>
                </a:rPr>
                <a:t> ý </a:t>
              </a:r>
              <a:r>
                <a:rPr lang="en-US" sz="3600" b="1" dirty="0" err="1" smtClean="0">
                  <a:solidFill>
                    <a:prstClr val="white"/>
                  </a:solidFill>
                  <a:latin typeface="Bahnschrift Light Condensed" panose="020B0502040204020203" pitchFamily="34" charset="0"/>
                </a:rPr>
                <a:t>thức</a:t>
              </a:r>
              <a:endParaRPr kumimoji="0" lang="en-US" sz="3600" b="1" i="0" u="none" strike="noStrike" kern="1200" cap="none" spc="0" normalizeH="0" baseline="0" noProof="0" dirty="0">
                <a:ln>
                  <a:noFill/>
                </a:ln>
                <a:solidFill>
                  <a:prstClr val="white"/>
                </a:solidFill>
                <a:effectLst/>
                <a:uLnTx/>
                <a:uFillTx/>
                <a:latin typeface="Bahnschrift Light Condensed" panose="020B0502040204020203" pitchFamily="34" charset="0"/>
                <a:ea typeface="+mn-ea"/>
                <a:cs typeface="+mn-cs"/>
              </a:endParaRPr>
            </a:p>
          </p:txBody>
        </p:sp>
        <p:sp>
          <p:nvSpPr>
            <p:cNvPr id="10" name="Text Box 19">
              <a:extLst>
                <a:ext uri="{FF2B5EF4-FFF2-40B4-BE49-F238E27FC236}">
                  <a16:creationId xmlns:a16="http://schemas.microsoft.com/office/drawing/2014/main" id="{7AD33FDE-5C83-1CE3-D2C0-F4F391379FCF}"/>
                </a:ext>
              </a:extLst>
            </p:cNvPr>
            <p:cNvSpPr txBox="1">
              <a:spLocks noChangeArrowheads="1"/>
            </p:cNvSpPr>
            <p:nvPr/>
          </p:nvSpPr>
          <p:spPr bwMode="gray">
            <a:xfrm>
              <a:off x="1737925" y="4614404"/>
              <a:ext cx="6005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lang="en-US" sz="2400" b="1" dirty="0">
                  <a:solidFill>
                    <a:prstClr val="white"/>
                  </a:solidFill>
                  <a:latin typeface="Calibri" panose="020F0502020204030204"/>
                </a:rPr>
                <a:t>3</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881232E5-FA6F-A409-0999-A1C0555A4F77}"/>
              </a:ext>
            </a:extLst>
          </p:cNvPr>
          <p:cNvGrpSpPr/>
          <p:nvPr/>
        </p:nvGrpSpPr>
        <p:grpSpPr>
          <a:xfrm>
            <a:off x="1185060" y="1207628"/>
            <a:ext cx="6972300" cy="1914525"/>
            <a:chOff x="1185060" y="1207628"/>
            <a:chExt cx="6972300" cy="1914525"/>
          </a:xfrm>
        </p:grpSpPr>
        <p:sp>
          <p:nvSpPr>
            <p:cNvPr id="19" name="Freeform 7">
              <a:extLst>
                <a:ext uri="{FF2B5EF4-FFF2-40B4-BE49-F238E27FC236}">
                  <a16:creationId xmlns:a16="http://schemas.microsoft.com/office/drawing/2014/main" id="{7C08A298-19CA-AE0E-2610-D829BC4D6511}"/>
                </a:ext>
              </a:extLst>
            </p:cNvPr>
            <p:cNvSpPr>
              <a:spLocks/>
            </p:cNvSpPr>
            <p:nvPr/>
          </p:nvSpPr>
          <p:spPr bwMode="gray">
            <a:xfrm>
              <a:off x="1185060" y="2160128"/>
              <a:ext cx="2019300" cy="962025"/>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1A50B2">
                <a:alpha val="50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8">
              <a:extLst>
                <a:ext uri="{FF2B5EF4-FFF2-40B4-BE49-F238E27FC236}">
                  <a16:creationId xmlns:a16="http://schemas.microsoft.com/office/drawing/2014/main" id="{536F2A8F-B554-1152-9311-6F447EDE0ED4}"/>
                </a:ext>
              </a:extLst>
            </p:cNvPr>
            <p:cNvSpPr>
              <a:spLocks/>
            </p:cNvSpPr>
            <p:nvPr/>
          </p:nvSpPr>
          <p:spPr bwMode="gray">
            <a:xfrm rot="10800000">
              <a:off x="6233310" y="1207628"/>
              <a:ext cx="1924050" cy="962025"/>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1A50B2">
                <a:alpha val="50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AutoShape 9">
              <a:extLst>
                <a:ext uri="{FF2B5EF4-FFF2-40B4-BE49-F238E27FC236}">
                  <a16:creationId xmlns:a16="http://schemas.microsoft.com/office/drawing/2014/main" id="{5CA993B8-5C26-C09A-8C53-B6C4D53FAAA0}"/>
                </a:ext>
              </a:extLst>
            </p:cNvPr>
            <p:cNvSpPr>
              <a:spLocks noChangeArrowheads="1"/>
            </p:cNvSpPr>
            <p:nvPr/>
          </p:nvSpPr>
          <p:spPr bwMode="gray">
            <a:xfrm>
              <a:off x="1385085" y="1598153"/>
              <a:ext cx="6429375" cy="1295400"/>
            </a:xfrm>
            <a:prstGeom prst="roundRect">
              <a:avLst>
                <a:gd name="adj" fmla="val 16667"/>
              </a:avLst>
            </a:prstGeom>
            <a:solidFill>
              <a:schemeClr val="accent6">
                <a:lumMod val="75000"/>
              </a:schemeClr>
            </a:solidFill>
            <a:ln/>
          </p:spPr>
          <p:style>
            <a:lnRef idx="1">
              <a:schemeClr val="accent6"/>
            </a:lnRef>
            <a:fillRef idx="2">
              <a:schemeClr val="accent6"/>
            </a:fillRef>
            <a:effectRef idx="1">
              <a:schemeClr val="accent6"/>
            </a:effectRef>
            <a:fontRef idx="minor">
              <a:schemeClr val="dk1"/>
            </a:fontRef>
          </p:style>
          <p:txBody>
            <a:bodyPr wrap="none" anchor="ctr">
              <a:flatTx/>
            </a:bodyPr>
            <a:lstStyle/>
            <a:p>
              <a:pPr marL="0" marR="0" lvl="0" indent="0" algn="ctr" defTabSz="914400" rtl="0" eaLnBrk="1" fontAlgn="auto" latinLnBrk="0" hangingPunct="1">
                <a:lnSpc>
                  <a:spcPts val="1900"/>
                </a:lnSpc>
                <a:spcBef>
                  <a:spcPts val="0"/>
                </a:spcBef>
                <a:spcAft>
                  <a:spcPts val="600"/>
                </a:spcAft>
                <a:buClrTx/>
                <a:buSzTx/>
                <a:buFontTx/>
                <a:buNone/>
                <a:tabLst/>
                <a:defRPr/>
              </a:pPr>
              <a:r>
                <a:rPr kumimoji="0" lang="en-US" sz="28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Vật</a:t>
              </a:r>
              <a:r>
                <a:rPr kumimoji="0" lang="en-US" sz="28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chất</a:t>
              </a:r>
              <a:r>
                <a:rPr kumimoji="0" lang="en-US" sz="28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quyết</a:t>
              </a:r>
              <a:r>
                <a:rPr kumimoji="0" lang="en-US" sz="28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định</a:t>
              </a:r>
              <a:r>
                <a:rPr kumimoji="0" lang="en-US" sz="28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ý </a:t>
              </a:r>
              <a:r>
                <a:rPr kumimoji="0" lang="en-US" sz="28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thức</a:t>
              </a:r>
              <a:endParaRPr kumimoji="0" lang="vi-VN" sz="2800" b="0" i="0" u="none" strike="noStrike" kern="1200" cap="none" spc="0" normalizeH="0" baseline="0" noProof="0" dirty="0">
                <a:ln>
                  <a:noFill/>
                </a:ln>
                <a:solidFill>
                  <a:prstClr val="white"/>
                </a:solidFill>
                <a:effectLst/>
                <a:uLnTx/>
                <a:uFillTx/>
                <a:latin typeface="Bahnschrift Light Condensed" panose="020B0502040204020203" pitchFamily="34" charset="0"/>
                <a:ea typeface="Calibri" panose="020F0502020204030204" pitchFamily="34" charset="0"/>
                <a:cs typeface="+mn-cs"/>
              </a:endParaRPr>
            </a:p>
          </p:txBody>
        </p:sp>
      </p:grpSp>
      <p:grpSp>
        <p:nvGrpSpPr>
          <p:cNvPr id="24" name="Group 23">
            <a:extLst>
              <a:ext uri="{FF2B5EF4-FFF2-40B4-BE49-F238E27FC236}">
                <a16:creationId xmlns:a16="http://schemas.microsoft.com/office/drawing/2014/main" id="{FEF9A738-8445-74D0-696C-9887F65A6029}"/>
              </a:ext>
            </a:extLst>
          </p:cNvPr>
          <p:cNvGrpSpPr/>
          <p:nvPr/>
        </p:nvGrpSpPr>
        <p:grpSpPr>
          <a:xfrm>
            <a:off x="3687694" y="3593131"/>
            <a:ext cx="7131119" cy="1884364"/>
            <a:chOff x="3687694" y="3593131"/>
            <a:chExt cx="7131119" cy="1884364"/>
          </a:xfrm>
        </p:grpSpPr>
        <p:sp>
          <p:nvSpPr>
            <p:cNvPr id="15" name="Freeform 3">
              <a:extLst>
                <a:ext uri="{FF2B5EF4-FFF2-40B4-BE49-F238E27FC236}">
                  <a16:creationId xmlns:a16="http://schemas.microsoft.com/office/drawing/2014/main" id="{1F55E1B2-34F2-DC55-BC7D-C9072377D33C}"/>
                </a:ext>
              </a:extLst>
            </p:cNvPr>
            <p:cNvSpPr>
              <a:spLocks/>
            </p:cNvSpPr>
            <p:nvPr/>
          </p:nvSpPr>
          <p:spPr bwMode="gray">
            <a:xfrm>
              <a:off x="3687694" y="4515470"/>
              <a:ext cx="2145995" cy="962025"/>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tx1">
                <a:alpha val="67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4">
              <a:extLst>
                <a:ext uri="{FF2B5EF4-FFF2-40B4-BE49-F238E27FC236}">
                  <a16:creationId xmlns:a16="http://schemas.microsoft.com/office/drawing/2014/main" id="{6288FBBF-E754-CC8E-F66B-892CFB637DC2}"/>
                </a:ext>
              </a:extLst>
            </p:cNvPr>
            <p:cNvSpPr>
              <a:spLocks/>
            </p:cNvSpPr>
            <p:nvPr/>
          </p:nvSpPr>
          <p:spPr bwMode="gray">
            <a:xfrm rot="10800000">
              <a:off x="8774044" y="3593131"/>
              <a:ext cx="2044769" cy="962025"/>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tx1">
                <a:alpha val="67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utoShape 10">
              <a:extLst>
                <a:ext uri="{FF2B5EF4-FFF2-40B4-BE49-F238E27FC236}">
                  <a16:creationId xmlns:a16="http://schemas.microsoft.com/office/drawing/2014/main" id="{639AA28E-7943-75EF-1951-F8DED2D478A6}"/>
                </a:ext>
              </a:extLst>
            </p:cNvPr>
            <p:cNvSpPr>
              <a:spLocks noChangeArrowheads="1"/>
            </p:cNvSpPr>
            <p:nvPr/>
          </p:nvSpPr>
          <p:spPr bwMode="gray">
            <a:xfrm>
              <a:off x="3840096" y="3982070"/>
              <a:ext cx="6964362" cy="1295400"/>
            </a:xfrm>
            <a:prstGeom prst="roundRect">
              <a:avLst>
                <a:gd name="adj" fmla="val 16667"/>
              </a:avLst>
            </a:prstGeom>
            <a:gradFill rotWithShape="1">
              <a:gsLst>
                <a:gs pos="0">
                  <a:schemeClr val="accent1">
                    <a:gamma/>
                    <a:tint val="75686"/>
                    <a:invGamma/>
                  </a:schemeClr>
                </a:gs>
                <a:gs pos="50000">
                  <a:schemeClr val="accent1"/>
                </a:gs>
                <a:gs pos="100000">
                  <a:schemeClr val="accent1">
                    <a:gamma/>
                    <a:tint val="75686"/>
                    <a:invGamma/>
                  </a:schemeClr>
                </a:gs>
              </a:gsLst>
              <a:lin ang="18900000" scaled="1"/>
            </a:gradFill>
            <a:ln>
              <a:noFill/>
            </a:ln>
            <a:effectLst/>
            <a:scene3d>
              <a:camera prst="legacyObliqueTopRight"/>
              <a:lightRig rig="legacyFlat3" dir="b"/>
            </a:scene3d>
            <a:sp3d extrusionH="303200" prstMaterial="legacyMatte">
              <a:bevelT w="13500" h="13500" prst="angle"/>
              <a:bevelB w="13500" h="13500" prst="angle"/>
              <a:extrusionClr>
                <a:schemeClr val="accent1"/>
              </a:extrusionClr>
            </a:sp3d>
            <a:extLst>
              <a:ext uri="{91240B29-F687-4F45-9708-019B960494DF}">
                <a14:hiddenLine xmlns:a14="http://schemas.microsoft.com/office/drawing/2010/main" w="9525">
                  <a:noFill/>
                  <a:round/>
                  <a:headEnd/>
                  <a:tailEnd/>
                </a14:hiddenLine>
              </a:ext>
              <a:ext uri="{AF507438-7753-43E0-B8FC-AC1667EBCBE1}">
                <a14:hiddenEffects xmlns:a14="http://schemas.microsoft.com/office/drawing/2010/main">
                  <a:effectLst>
                    <a:outerShdw kx="-3284103" algn="br" rotWithShape="0">
                      <a:schemeClr val="bg2">
                        <a:alpha val="50000"/>
                      </a:schemeClr>
                    </a:outerShdw>
                  </a:effectLst>
                </a14:hiddenEffects>
              </a:ext>
            </a:extLst>
          </p:spPr>
          <p:txBody>
            <a:bodyPr wrap="none" anchor="ctr">
              <a:flatTx/>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600" dirty="0" smtClean="0">
                  <a:solidFill>
                    <a:prstClr val="white"/>
                  </a:solidFill>
                  <a:latin typeface="Bahnschrift Light Condensed" panose="020B0502040204020203" pitchFamily="34" charset="0"/>
                </a:rPr>
                <a:t>Ý </a:t>
              </a:r>
              <a:r>
                <a:rPr lang="en-US" sz="2600" dirty="0" err="1" smtClean="0">
                  <a:solidFill>
                    <a:prstClr val="white"/>
                  </a:solidFill>
                  <a:latin typeface="Bahnschrift Light Condensed" panose="020B0502040204020203" pitchFamily="34" charset="0"/>
                </a:rPr>
                <a:t>thức</a:t>
              </a:r>
              <a:r>
                <a:rPr lang="en-US" sz="2600" dirty="0" smtClean="0">
                  <a:solidFill>
                    <a:prstClr val="white"/>
                  </a:solidFill>
                  <a:latin typeface="Bahnschrift Light Condensed" panose="020B0502040204020203" pitchFamily="34" charset="0"/>
                </a:rPr>
                <a:t> </a:t>
              </a:r>
              <a:r>
                <a:rPr lang="en-US" sz="2600" dirty="0" err="1" smtClean="0">
                  <a:solidFill>
                    <a:prstClr val="white"/>
                  </a:solidFill>
                  <a:latin typeface="Bahnschrift Light Condensed" panose="020B0502040204020203" pitchFamily="34" charset="0"/>
                </a:rPr>
                <a:t>có</a:t>
              </a:r>
              <a:r>
                <a:rPr lang="en-US" sz="2600" dirty="0" smtClean="0">
                  <a:solidFill>
                    <a:prstClr val="white"/>
                  </a:solidFill>
                  <a:latin typeface="Bahnschrift Light Condensed" panose="020B0502040204020203" pitchFamily="34" charset="0"/>
                </a:rPr>
                <a:t> </a:t>
              </a:r>
              <a:r>
                <a:rPr lang="en-US" sz="2600" dirty="0" err="1" smtClean="0">
                  <a:solidFill>
                    <a:prstClr val="white"/>
                  </a:solidFill>
                  <a:latin typeface="Bahnschrift Light Condensed" panose="020B0502040204020203" pitchFamily="34" charset="0"/>
                </a:rPr>
                <a:t>tính</a:t>
              </a:r>
              <a:r>
                <a:rPr lang="en-US" sz="2600" dirty="0" smtClean="0">
                  <a:solidFill>
                    <a:prstClr val="white"/>
                  </a:solidFill>
                  <a:latin typeface="Bahnschrift Light Condensed" panose="020B0502040204020203" pitchFamily="34" charset="0"/>
                </a:rPr>
                <a:t> </a:t>
              </a:r>
              <a:r>
                <a:rPr lang="en-US" sz="2600" dirty="0" err="1" smtClean="0">
                  <a:solidFill>
                    <a:prstClr val="white"/>
                  </a:solidFill>
                  <a:latin typeface="Bahnschrift Light Condensed" panose="020B0502040204020203" pitchFamily="34" charset="0"/>
                </a:rPr>
                <a:t>độc</a:t>
              </a:r>
              <a:r>
                <a:rPr lang="en-US" sz="2600" dirty="0" smtClean="0">
                  <a:solidFill>
                    <a:prstClr val="white"/>
                  </a:solidFill>
                  <a:latin typeface="Bahnschrift Light Condensed" panose="020B0502040204020203" pitchFamily="34" charset="0"/>
                </a:rPr>
                <a:t> </a:t>
              </a:r>
              <a:r>
                <a:rPr lang="en-US" sz="2600" dirty="0" err="1" smtClean="0">
                  <a:solidFill>
                    <a:prstClr val="white"/>
                  </a:solidFill>
                  <a:latin typeface="Bahnschrift Light Condensed" panose="020B0502040204020203" pitchFamily="34" charset="0"/>
                </a:rPr>
                <a:t>lập</a:t>
              </a:r>
              <a:r>
                <a:rPr lang="en-US" sz="2600" dirty="0" smtClean="0">
                  <a:solidFill>
                    <a:prstClr val="white"/>
                  </a:solidFill>
                  <a:latin typeface="Bahnschrift Light Condensed" panose="020B0502040204020203" pitchFamily="34" charset="0"/>
                </a:rPr>
                <a:t> </a:t>
              </a:r>
              <a:r>
                <a:rPr lang="en-US" sz="2600" dirty="0" err="1" smtClean="0">
                  <a:solidFill>
                    <a:prstClr val="white"/>
                  </a:solidFill>
                  <a:latin typeface="Bahnschrift Light Condensed" panose="020B0502040204020203" pitchFamily="34" charset="0"/>
                </a:rPr>
                <a:t>tương</a:t>
              </a:r>
              <a:r>
                <a:rPr lang="en-US" sz="2600" dirty="0" smtClean="0">
                  <a:solidFill>
                    <a:prstClr val="white"/>
                  </a:solidFill>
                  <a:latin typeface="Bahnschrift Light Condensed" panose="020B0502040204020203" pitchFamily="34" charset="0"/>
                </a:rPr>
                <a:t> </a:t>
              </a:r>
              <a:r>
                <a:rPr lang="en-US" sz="2600" dirty="0" err="1" smtClean="0">
                  <a:solidFill>
                    <a:prstClr val="white"/>
                  </a:solidFill>
                  <a:latin typeface="Bahnschrift Light Condensed" panose="020B0502040204020203" pitchFamily="34" charset="0"/>
                </a:rPr>
                <a:t>đối</a:t>
              </a:r>
              <a:r>
                <a:rPr lang="en-US" sz="2600" dirty="0" smtClean="0">
                  <a:solidFill>
                    <a:prstClr val="white"/>
                  </a:solidFill>
                  <a:latin typeface="Bahnschrift Light Condensed" panose="020B0502040204020203" pitchFamily="34" charset="0"/>
                </a:rPr>
                <a:t> </a:t>
              </a:r>
              <a:r>
                <a:rPr lang="en-US" sz="2600" dirty="0" err="1" smtClean="0">
                  <a:solidFill>
                    <a:prstClr val="white"/>
                  </a:solidFill>
                  <a:latin typeface="Bahnschrift Light Condensed" panose="020B0502040204020203" pitchFamily="34" charset="0"/>
                </a:rPr>
                <a:t>và</a:t>
              </a:r>
              <a:r>
                <a:rPr lang="en-US" sz="2600" dirty="0" smtClean="0">
                  <a:solidFill>
                    <a:prstClr val="white"/>
                  </a:solidFill>
                  <a:latin typeface="Bahnschrift Light Condensed" panose="020B0502040204020203" pitchFamily="34" charset="0"/>
                </a:rPr>
                <a:t> </a:t>
              </a:r>
              <a:r>
                <a:rPr lang="en-US" sz="2600" dirty="0" err="1" smtClean="0">
                  <a:solidFill>
                    <a:prstClr val="white"/>
                  </a:solidFill>
                  <a:latin typeface="Bahnschrift Light Condensed" panose="020B0502040204020203" pitchFamily="34" charset="0"/>
                </a:rPr>
                <a:t>tác</a:t>
              </a:r>
              <a:r>
                <a:rPr lang="en-US" sz="2600" dirty="0" smtClean="0">
                  <a:solidFill>
                    <a:prstClr val="white"/>
                  </a:solidFill>
                  <a:latin typeface="Bahnschrift Light Condensed" panose="020B0502040204020203" pitchFamily="34" charset="0"/>
                </a:rPr>
                <a:t> </a:t>
              </a:r>
              <a:r>
                <a:rPr lang="en-US" sz="2600" dirty="0" err="1" smtClean="0">
                  <a:solidFill>
                    <a:prstClr val="white"/>
                  </a:solidFill>
                  <a:latin typeface="Bahnschrift Light Condensed" panose="020B0502040204020203" pitchFamily="34" charset="0"/>
                </a:rPr>
                <a:t>động</a:t>
              </a:r>
              <a:r>
                <a:rPr lang="en-US" sz="2600" dirty="0" smtClean="0">
                  <a:solidFill>
                    <a:prstClr val="white"/>
                  </a:solidFill>
                  <a:latin typeface="Bahnschrift Light Condensed" panose="020B0502040204020203" pitchFamily="34" charset="0"/>
                </a:rPr>
                <a:t> </a:t>
              </a:r>
              <a:r>
                <a:rPr lang="en-US" sz="2600" dirty="0" err="1" smtClean="0">
                  <a:solidFill>
                    <a:prstClr val="white"/>
                  </a:solidFill>
                  <a:latin typeface="Bahnschrift Light Condensed" panose="020B0502040204020203" pitchFamily="34" charset="0"/>
                </a:rPr>
                <a:t>trở</a:t>
              </a:r>
              <a:r>
                <a:rPr lang="en-US" sz="2600" dirty="0" smtClean="0">
                  <a:solidFill>
                    <a:prstClr val="white"/>
                  </a:solidFill>
                  <a:latin typeface="Bahnschrift Light Condensed" panose="020B0502040204020203" pitchFamily="34" charset="0"/>
                </a:rPr>
                <a:t> </a:t>
              </a:r>
              <a:r>
                <a:rPr lang="en-US" sz="2600" dirty="0" err="1" smtClean="0">
                  <a:solidFill>
                    <a:prstClr val="white"/>
                  </a:solidFill>
                  <a:latin typeface="Bahnschrift Light Condensed" panose="020B0502040204020203" pitchFamily="34" charset="0"/>
                </a:rPr>
                <a:t>lại</a:t>
              </a:r>
              <a:r>
                <a:rPr lang="en-US" sz="2600" dirty="0" smtClean="0">
                  <a:solidFill>
                    <a:prstClr val="white"/>
                  </a:solidFill>
                  <a:latin typeface="Bahnschrift Light Condensed" panose="020B0502040204020203" pitchFamily="34" charset="0"/>
                </a:rPr>
                <a:t> </a:t>
              </a:r>
              <a:r>
                <a:rPr lang="en-US" sz="2600" dirty="0" err="1" smtClean="0">
                  <a:solidFill>
                    <a:prstClr val="white"/>
                  </a:solidFill>
                  <a:latin typeface="Bahnschrift Light Condensed" panose="020B0502040204020203" pitchFamily="34" charset="0"/>
                </a:rPr>
                <a:t>vật</a:t>
              </a:r>
              <a:r>
                <a:rPr lang="en-US" sz="2600" dirty="0" smtClean="0">
                  <a:solidFill>
                    <a:prstClr val="white"/>
                  </a:solidFill>
                  <a:latin typeface="Bahnschrift Light Condensed" panose="020B0502040204020203" pitchFamily="34" charset="0"/>
                </a:rPr>
                <a:t> </a:t>
              </a:r>
              <a:r>
                <a:rPr lang="en-US" sz="2600" dirty="0" err="1" smtClean="0">
                  <a:solidFill>
                    <a:prstClr val="white"/>
                  </a:solidFill>
                  <a:latin typeface="Bahnschrift Light Condensed" panose="020B0502040204020203" pitchFamily="34" charset="0"/>
                </a:rPr>
                <a:t>chất</a:t>
              </a:r>
              <a:r>
                <a:rPr lang="en-US" sz="2600" dirty="0">
                  <a:solidFill>
                    <a:prstClr val="white"/>
                  </a:solidFill>
                  <a:latin typeface="Bahnschrift Light Condensed" panose="020B0502040204020203" pitchFamily="34" charset="0"/>
                </a:rPr>
                <a:t> </a:t>
              </a:r>
              <a:endParaRPr lang="en-US" sz="2600" dirty="0" smtClean="0">
                <a:solidFill>
                  <a:prstClr val="white"/>
                </a:solidFill>
                <a:latin typeface="Bahnschrift Light Condense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600" dirty="0" err="1" smtClean="0">
                  <a:solidFill>
                    <a:prstClr val="white"/>
                  </a:solidFill>
                  <a:latin typeface="Bahnschrift Light Condensed" panose="020B0502040204020203" pitchFamily="34" charset="0"/>
                </a:rPr>
                <a:t>thông</a:t>
              </a:r>
              <a:r>
                <a:rPr lang="en-US" sz="2600" dirty="0" smtClean="0">
                  <a:solidFill>
                    <a:prstClr val="white"/>
                  </a:solidFill>
                  <a:latin typeface="Bahnschrift Light Condensed" panose="020B0502040204020203" pitchFamily="34" charset="0"/>
                </a:rPr>
                <a:t> qua </a:t>
              </a:r>
              <a:r>
                <a:rPr lang="en-US" sz="2600" dirty="0" err="1" smtClean="0">
                  <a:solidFill>
                    <a:prstClr val="white"/>
                  </a:solidFill>
                  <a:latin typeface="Bahnschrift Light Condensed" panose="020B0502040204020203" pitchFamily="34" charset="0"/>
                </a:rPr>
                <a:t>hoạt</a:t>
              </a:r>
              <a:r>
                <a:rPr lang="en-US" sz="2600" dirty="0" smtClean="0">
                  <a:solidFill>
                    <a:prstClr val="white"/>
                  </a:solidFill>
                  <a:latin typeface="Bahnschrift Light Condensed" panose="020B0502040204020203" pitchFamily="34" charset="0"/>
                </a:rPr>
                <a:t> </a:t>
              </a:r>
              <a:r>
                <a:rPr lang="en-US" sz="2600" dirty="0" err="1" smtClean="0">
                  <a:solidFill>
                    <a:prstClr val="white"/>
                  </a:solidFill>
                  <a:latin typeface="Bahnschrift Light Condensed" panose="020B0502040204020203" pitchFamily="34" charset="0"/>
                </a:rPr>
                <a:t>động</a:t>
              </a:r>
              <a:r>
                <a:rPr lang="en-US" sz="2600" dirty="0" smtClean="0">
                  <a:solidFill>
                    <a:prstClr val="white"/>
                  </a:solidFill>
                  <a:latin typeface="Bahnschrift Light Condensed" panose="020B0502040204020203" pitchFamily="34" charset="0"/>
                </a:rPr>
                <a:t> </a:t>
              </a:r>
              <a:r>
                <a:rPr lang="en-US" sz="2600" dirty="0" err="1" smtClean="0">
                  <a:solidFill>
                    <a:prstClr val="white"/>
                  </a:solidFill>
                  <a:latin typeface="Bahnschrift Light Condensed" panose="020B0502040204020203" pitchFamily="34" charset="0"/>
                </a:rPr>
                <a:t>thực</a:t>
              </a:r>
              <a:r>
                <a:rPr lang="en-US" sz="2600" dirty="0" smtClean="0">
                  <a:solidFill>
                    <a:prstClr val="white"/>
                  </a:solidFill>
                  <a:latin typeface="Bahnschrift Light Condensed" panose="020B0502040204020203" pitchFamily="34" charset="0"/>
                </a:rPr>
                <a:t> </a:t>
              </a:r>
              <a:r>
                <a:rPr lang="en-US" sz="2600" dirty="0" err="1" smtClean="0">
                  <a:solidFill>
                    <a:prstClr val="white"/>
                  </a:solidFill>
                  <a:latin typeface="Bahnschrift Light Condensed" panose="020B0502040204020203" pitchFamily="34" charset="0"/>
                </a:rPr>
                <a:t>tiễn</a:t>
              </a:r>
              <a:r>
                <a:rPr lang="en-US" sz="2600" dirty="0" smtClean="0">
                  <a:solidFill>
                    <a:prstClr val="white"/>
                  </a:solidFill>
                  <a:latin typeface="Bahnschrift Light Condensed" panose="020B0502040204020203" pitchFamily="34" charset="0"/>
                </a:rPr>
                <a:t> </a:t>
              </a:r>
              <a:r>
                <a:rPr lang="en-US" sz="2600" dirty="0" err="1" smtClean="0">
                  <a:solidFill>
                    <a:prstClr val="white"/>
                  </a:solidFill>
                  <a:latin typeface="Bahnschrift Light Condensed" panose="020B0502040204020203" pitchFamily="34" charset="0"/>
                </a:rPr>
                <a:t>của</a:t>
              </a:r>
              <a:r>
                <a:rPr lang="en-US" sz="2600" dirty="0" smtClean="0">
                  <a:solidFill>
                    <a:prstClr val="white"/>
                  </a:solidFill>
                  <a:latin typeface="Bahnschrift Light Condensed" panose="020B0502040204020203" pitchFamily="34" charset="0"/>
                </a:rPr>
                <a:t> con </a:t>
              </a:r>
              <a:r>
                <a:rPr lang="en-US" sz="2600" dirty="0" err="1" smtClean="0">
                  <a:solidFill>
                    <a:prstClr val="white"/>
                  </a:solidFill>
                  <a:latin typeface="Bahnschrift Light Condensed" panose="020B0502040204020203" pitchFamily="34" charset="0"/>
                </a:rPr>
                <a:t>người</a:t>
              </a:r>
              <a:r>
                <a:rPr lang="en-US" sz="2600" dirty="0" smtClean="0">
                  <a:solidFill>
                    <a:prstClr val="white"/>
                  </a:solidFill>
                  <a:latin typeface="Bahnschrift Light Condensed" panose="020B0502040204020203" pitchFamily="34" charset="0"/>
                </a:rPr>
                <a:t> </a:t>
              </a:r>
              <a:endParaRPr kumimoji="0" lang="vi-VN" sz="2600" b="0" i="0" u="none" strike="noStrike" kern="1200" cap="none" spc="0" normalizeH="0" baseline="0" noProof="0" dirty="0">
                <a:ln>
                  <a:noFill/>
                </a:ln>
                <a:solidFill>
                  <a:prstClr val="white"/>
                </a:solidFill>
                <a:effectLst/>
                <a:uLnTx/>
                <a:uFillTx/>
                <a:latin typeface="Bahnschrift Light Condensed" panose="020B0502040204020203" pitchFamily="34" charset="0"/>
                <a:ea typeface="+mn-ea"/>
                <a:cs typeface="+mn-cs"/>
              </a:endParaRPr>
            </a:p>
          </p:txBody>
        </p:sp>
      </p:grpSp>
    </p:spTree>
    <p:extLst>
      <p:ext uri="{BB962C8B-B14F-4D97-AF65-F5344CB8AC3E}">
        <p14:creationId xmlns:p14="http://schemas.microsoft.com/office/powerpoint/2010/main" val="685072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arn(inVertical)">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barn(inVertical)">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030AFCF-2D52-15C3-5E71-9964E9587C50}"/>
              </a:ext>
            </a:extLst>
          </p:cNvPr>
          <p:cNvSpPr/>
          <p:nvPr/>
        </p:nvSpPr>
        <p:spPr>
          <a:xfrm>
            <a:off x="800100" y="16043"/>
            <a:ext cx="10553700" cy="477212"/>
          </a:xfrm>
          <a:prstGeom prst="rect">
            <a:avLst/>
          </a:prstGeom>
          <a:solidFill>
            <a:schemeClr val="accent1">
              <a:lumMod val="75000"/>
            </a:schemeClr>
          </a:solidFill>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600" dirty="0" smtClean="0">
                <a:solidFill>
                  <a:srgbClr val="FFFF00"/>
                </a:solidFill>
                <a:latin typeface="Bahnschrift SemiBold Condensed" panose="020B0502040204020203" pitchFamily="34" charset="0"/>
              </a:rPr>
              <a:t>3. MỐI QUAN HỆ GIỮA VẬT CHẤT VÀ Ý THỨC</a:t>
            </a:r>
            <a:endParaRPr kumimoji="0" lang="vi-VN" sz="2600" b="0" i="0" u="none" strike="noStrike" kern="1200" cap="none" spc="0" normalizeH="0" baseline="0" noProof="0" dirty="0">
              <a:ln>
                <a:noFill/>
              </a:ln>
              <a:solidFill>
                <a:srgbClr val="FFFF00"/>
              </a:solidFill>
              <a:effectLst/>
              <a:uLnTx/>
              <a:uFillTx/>
              <a:latin typeface="Bahnschrift SemiBold Condensed" panose="020B0502040204020203" pitchFamily="34" charset="0"/>
            </a:endParaRPr>
          </a:p>
        </p:txBody>
      </p:sp>
      <p:sp>
        <p:nvSpPr>
          <p:cNvPr id="12" name="Rectangle: Rounded Corners 11">
            <a:extLst>
              <a:ext uri="{FF2B5EF4-FFF2-40B4-BE49-F238E27FC236}">
                <a16:creationId xmlns:a16="http://schemas.microsoft.com/office/drawing/2014/main" id="{DDFDD1A7-2A99-BBA7-A9CC-BCD620137441}"/>
              </a:ext>
            </a:extLst>
          </p:cNvPr>
          <p:cNvSpPr/>
          <p:nvPr/>
        </p:nvSpPr>
        <p:spPr>
          <a:xfrm>
            <a:off x="800100" y="648804"/>
            <a:ext cx="5393182" cy="498475"/>
          </a:xfrm>
          <a:prstGeom prst="roundRect">
            <a:avLst/>
          </a:prstGeom>
        </p:spPr>
        <p:style>
          <a:lnRef idx="1">
            <a:schemeClr val="accent6"/>
          </a:lnRef>
          <a:fillRef idx="3">
            <a:schemeClr val="accent6"/>
          </a:fillRef>
          <a:effectRef idx="2">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smtClean="0">
                <a:solidFill>
                  <a:prstClr val="white"/>
                </a:solidFill>
                <a:latin typeface="Bahnschrift SemiBold Condensed" panose="020B0502040204020203" pitchFamily="34" charset="0"/>
              </a:rPr>
              <a:t>Vật</a:t>
            </a:r>
            <a:r>
              <a:rPr lang="en-US" sz="2800" dirty="0" smtClean="0">
                <a:solidFill>
                  <a:prstClr val="white"/>
                </a:solidFill>
                <a:latin typeface="Bahnschrift SemiBold Condensed" panose="020B0502040204020203" pitchFamily="34" charset="0"/>
              </a:rPr>
              <a:t> </a:t>
            </a:r>
            <a:r>
              <a:rPr lang="en-US" sz="2800" dirty="0" err="1" smtClean="0">
                <a:solidFill>
                  <a:prstClr val="white"/>
                </a:solidFill>
                <a:latin typeface="Bahnschrift SemiBold Condensed" panose="020B0502040204020203" pitchFamily="34" charset="0"/>
              </a:rPr>
              <a:t>chất</a:t>
            </a:r>
            <a:r>
              <a:rPr lang="en-US" sz="2800" dirty="0" smtClean="0">
                <a:solidFill>
                  <a:prstClr val="white"/>
                </a:solidFill>
                <a:latin typeface="Bahnschrift SemiBold Condensed" panose="020B0502040204020203" pitchFamily="34" charset="0"/>
              </a:rPr>
              <a:t> </a:t>
            </a:r>
            <a:r>
              <a:rPr lang="en-US" sz="2800" dirty="0" err="1" smtClean="0">
                <a:solidFill>
                  <a:prstClr val="white"/>
                </a:solidFill>
                <a:latin typeface="Bahnschrift SemiBold Condensed" panose="020B0502040204020203" pitchFamily="34" charset="0"/>
              </a:rPr>
              <a:t>quyết</a:t>
            </a:r>
            <a:r>
              <a:rPr lang="en-US" sz="2800" dirty="0" smtClean="0">
                <a:solidFill>
                  <a:prstClr val="white"/>
                </a:solidFill>
                <a:latin typeface="Bahnschrift SemiBold Condensed" panose="020B0502040204020203" pitchFamily="34" charset="0"/>
              </a:rPr>
              <a:t> </a:t>
            </a:r>
            <a:r>
              <a:rPr lang="en-US" sz="2800" dirty="0" err="1" smtClean="0">
                <a:solidFill>
                  <a:prstClr val="white"/>
                </a:solidFill>
                <a:latin typeface="Bahnschrift SemiBold Condensed" panose="020B0502040204020203" pitchFamily="34" charset="0"/>
              </a:rPr>
              <a:t>định</a:t>
            </a:r>
            <a:r>
              <a:rPr lang="en-US" sz="2800" dirty="0" smtClean="0">
                <a:solidFill>
                  <a:prstClr val="white"/>
                </a:solidFill>
                <a:latin typeface="Bahnschrift SemiBold Condensed" panose="020B0502040204020203" pitchFamily="34" charset="0"/>
              </a:rPr>
              <a:t> ý </a:t>
            </a:r>
            <a:r>
              <a:rPr lang="en-US" sz="2800" dirty="0" err="1" smtClean="0">
                <a:solidFill>
                  <a:prstClr val="white"/>
                </a:solidFill>
                <a:latin typeface="Bahnschrift SemiBold Condensed" panose="020B0502040204020203" pitchFamily="34" charset="0"/>
              </a:rPr>
              <a:t>thức</a:t>
            </a:r>
            <a:endParaRPr kumimoji="0" lang="en-US" sz="2800" b="0" i="0" u="none" strike="noStrike" kern="1200" cap="none" spc="0" normalizeH="0" baseline="0" noProof="0" dirty="0">
              <a:ln>
                <a:noFill/>
              </a:ln>
              <a:solidFill>
                <a:prstClr val="white"/>
              </a:solidFill>
              <a:effectLst/>
              <a:uLnTx/>
              <a:uFillTx/>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2800" b="0" i="0" u="none" strike="noStrike" kern="1200" cap="none" spc="0" normalizeH="0" baseline="0" noProof="0" dirty="0">
              <a:ln>
                <a:noFill/>
              </a:ln>
              <a:solidFill>
                <a:prstClr val="white"/>
              </a:solidFill>
              <a:effectLst/>
              <a:uLnTx/>
              <a:uFillTx/>
              <a:latin typeface="Bahnschrift SemiBold Condensed" panose="020B0502040204020203" pitchFamily="34" charset="0"/>
            </a:endParaRPr>
          </a:p>
        </p:txBody>
      </p:sp>
      <p:grpSp>
        <p:nvGrpSpPr>
          <p:cNvPr id="88" name="Group 87">
            <a:extLst>
              <a:ext uri="{FF2B5EF4-FFF2-40B4-BE49-F238E27FC236}">
                <a16:creationId xmlns:a16="http://schemas.microsoft.com/office/drawing/2014/main" id="{89082427-1727-F21E-DEAF-484E6BE1E155}"/>
              </a:ext>
            </a:extLst>
          </p:cNvPr>
          <p:cNvGrpSpPr/>
          <p:nvPr/>
        </p:nvGrpSpPr>
        <p:grpSpPr>
          <a:xfrm>
            <a:off x="1646070" y="1350581"/>
            <a:ext cx="9110344" cy="801275"/>
            <a:chOff x="1608455" y="1547813"/>
            <a:chExt cx="9110344" cy="1165225"/>
          </a:xfrm>
          <a:solidFill>
            <a:schemeClr val="accent4">
              <a:lumMod val="20000"/>
              <a:lumOff val="80000"/>
            </a:schemeClr>
          </a:solidFill>
        </p:grpSpPr>
        <p:grpSp>
          <p:nvGrpSpPr>
            <p:cNvPr id="10" name="Group 2">
              <a:extLst>
                <a:ext uri="{FF2B5EF4-FFF2-40B4-BE49-F238E27FC236}">
                  <a16:creationId xmlns:a16="http://schemas.microsoft.com/office/drawing/2014/main" id="{4D752F68-227F-8658-2473-410E5B5F3E73}"/>
                </a:ext>
              </a:extLst>
            </p:cNvPr>
            <p:cNvGrpSpPr>
              <a:grpSpLocks/>
            </p:cNvGrpSpPr>
            <p:nvPr/>
          </p:nvGrpSpPr>
          <p:grpSpPr bwMode="auto">
            <a:xfrm>
              <a:off x="1921192" y="1547813"/>
              <a:ext cx="8797607" cy="1165225"/>
              <a:chOff x="904" y="2057"/>
              <a:chExt cx="3976" cy="804"/>
            </a:xfrm>
            <a:grpFill/>
          </p:grpSpPr>
          <p:sp>
            <p:nvSpPr>
              <p:cNvPr id="11" name="AutoShape 3">
                <a:extLst>
                  <a:ext uri="{FF2B5EF4-FFF2-40B4-BE49-F238E27FC236}">
                    <a16:creationId xmlns:a16="http://schemas.microsoft.com/office/drawing/2014/main" id="{77CDF01E-1622-6A1F-A626-F549B842E6FD}"/>
                  </a:ext>
                </a:extLst>
              </p:cNvPr>
              <p:cNvSpPr>
                <a:spLocks noChangeArrowheads="1"/>
              </p:cNvSpPr>
              <p:nvPr/>
            </p:nvSpPr>
            <p:spPr bwMode="gray">
              <a:xfrm>
                <a:off x="904" y="2057"/>
                <a:ext cx="3976" cy="804"/>
              </a:xfrm>
              <a:prstGeom prst="roundRect">
                <a:avLst>
                  <a:gd name="adj" fmla="val 16667"/>
                </a:avLst>
              </a:prstGeom>
              <a:grp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AutoShape 4">
                <a:extLst>
                  <a:ext uri="{FF2B5EF4-FFF2-40B4-BE49-F238E27FC236}">
                    <a16:creationId xmlns:a16="http://schemas.microsoft.com/office/drawing/2014/main" id="{55079B5E-9745-52AF-8B99-99A215E623F2}"/>
                  </a:ext>
                </a:extLst>
              </p:cNvPr>
              <p:cNvSpPr>
                <a:spLocks noChangeArrowheads="1"/>
              </p:cNvSpPr>
              <p:nvPr/>
            </p:nvSpPr>
            <p:spPr bwMode="gray">
              <a:xfrm>
                <a:off x="913" y="2064"/>
                <a:ext cx="3966" cy="326"/>
              </a:xfrm>
              <a:prstGeom prst="roundRect">
                <a:avLst>
                  <a:gd name="adj" fmla="val 36505"/>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1">
              <a:extLst>
                <a:ext uri="{FF2B5EF4-FFF2-40B4-BE49-F238E27FC236}">
                  <a16:creationId xmlns:a16="http://schemas.microsoft.com/office/drawing/2014/main" id="{99FDACFC-3D53-0830-2A92-3C39960059BC}"/>
                </a:ext>
              </a:extLst>
            </p:cNvPr>
            <p:cNvGrpSpPr>
              <a:grpSpLocks/>
            </p:cNvGrpSpPr>
            <p:nvPr/>
          </p:nvGrpSpPr>
          <p:grpSpPr bwMode="auto">
            <a:xfrm>
              <a:off x="1608455" y="1819275"/>
              <a:ext cx="851882" cy="608013"/>
              <a:chOff x="579" y="1386"/>
              <a:chExt cx="385" cy="383"/>
            </a:xfrm>
            <a:grpFill/>
          </p:grpSpPr>
          <p:sp>
            <p:nvSpPr>
              <p:cNvPr id="21" name="Oval 12">
                <a:extLst>
                  <a:ext uri="{FF2B5EF4-FFF2-40B4-BE49-F238E27FC236}">
                    <a16:creationId xmlns:a16="http://schemas.microsoft.com/office/drawing/2014/main" id="{5C8D8B59-9FB6-1A97-188E-8BB722B1B2F5}"/>
                  </a:ext>
                </a:extLst>
              </p:cNvPr>
              <p:cNvSpPr>
                <a:spLocks noChangeArrowheads="1"/>
              </p:cNvSpPr>
              <p:nvPr/>
            </p:nvSpPr>
            <p:spPr bwMode="gray">
              <a:xfrm>
                <a:off x="579" y="1386"/>
                <a:ext cx="385" cy="38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2" name="Group 13">
                <a:extLst>
                  <a:ext uri="{FF2B5EF4-FFF2-40B4-BE49-F238E27FC236}">
                    <a16:creationId xmlns:a16="http://schemas.microsoft.com/office/drawing/2014/main" id="{AC83CF97-E093-CEFE-6B19-1C7702486271}"/>
                  </a:ext>
                </a:extLst>
              </p:cNvPr>
              <p:cNvGrpSpPr>
                <a:grpSpLocks/>
              </p:cNvGrpSpPr>
              <p:nvPr/>
            </p:nvGrpSpPr>
            <p:grpSpPr bwMode="auto">
              <a:xfrm>
                <a:off x="587" y="1392"/>
                <a:ext cx="369" cy="369"/>
                <a:chOff x="587" y="1392"/>
                <a:chExt cx="369" cy="369"/>
              </a:xfrm>
              <a:grpFill/>
            </p:grpSpPr>
            <p:sp>
              <p:nvSpPr>
                <p:cNvPr id="23" name="Oval 14">
                  <a:extLst>
                    <a:ext uri="{FF2B5EF4-FFF2-40B4-BE49-F238E27FC236}">
                      <a16:creationId xmlns:a16="http://schemas.microsoft.com/office/drawing/2014/main" id="{8235C987-4B57-43EA-0408-BDB299C7BBBD}"/>
                    </a:ext>
                  </a:extLst>
                </p:cNvPr>
                <p:cNvSpPr>
                  <a:spLocks noChangeArrowheads="1"/>
                </p:cNvSpPr>
                <p:nvPr/>
              </p:nvSpPr>
              <p:spPr bwMode="gray">
                <a:xfrm>
                  <a:off x="587" y="1392"/>
                  <a:ext cx="369" cy="369"/>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val 15">
                  <a:extLst>
                    <a:ext uri="{FF2B5EF4-FFF2-40B4-BE49-F238E27FC236}">
                      <a16:creationId xmlns:a16="http://schemas.microsoft.com/office/drawing/2014/main" id="{0FDCADCA-253A-0E0E-4D83-AB73EF581796}"/>
                    </a:ext>
                  </a:extLst>
                </p:cNvPr>
                <p:cNvSpPr>
                  <a:spLocks noChangeArrowheads="1"/>
                </p:cNvSpPr>
                <p:nvPr/>
              </p:nvSpPr>
              <p:spPr bwMode="gray">
                <a:xfrm>
                  <a:off x="592" y="1394"/>
                  <a:ext cx="359" cy="360"/>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val 16">
                  <a:extLst>
                    <a:ext uri="{FF2B5EF4-FFF2-40B4-BE49-F238E27FC236}">
                      <a16:creationId xmlns:a16="http://schemas.microsoft.com/office/drawing/2014/main" id="{221060E5-529B-8C94-993D-3AD6DB15632D}"/>
                    </a:ext>
                  </a:extLst>
                </p:cNvPr>
                <p:cNvSpPr>
                  <a:spLocks noChangeArrowheads="1"/>
                </p:cNvSpPr>
                <p:nvPr/>
              </p:nvSpPr>
              <p:spPr bwMode="gray">
                <a:xfrm>
                  <a:off x="596" y="1397"/>
                  <a:ext cx="342" cy="337"/>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Oval 17">
                  <a:extLst>
                    <a:ext uri="{FF2B5EF4-FFF2-40B4-BE49-F238E27FC236}">
                      <a16:creationId xmlns:a16="http://schemas.microsoft.com/office/drawing/2014/main" id="{F0B8B03B-20B8-F7F7-6B73-F6B16EBABB26}"/>
                    </a:ext>
                  </a:extLst>
                </p:cNvPr>
                <p:cNvSpPr>
                  <a:spLocks noChangeArrowheads="1"/>
                </p:cNvSpPr>
                <p:nvPr/>
              </p:nvSpPr>
              <p:spPr bwMode="gray">
                <a:xfrm>
                  <a:off x="615" y="1407"/>
                  <a:ext cx="305" cy="273"/>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82" name="Text Box 32">
              <a:extLst>
                <a:ext uri="{FF2B5EF4-FFF2-40B4-BE49-F238E27FC236}">
                  <a16:creationId xmlns:a16="http://schemas.microsoft.com/office/drawing/2014/main" id="{368624DE-320B-C0D7-9889-4599B1164E24}"/>
                </a:ext>
              </a:extLst>
            </p:cNvPr>
            <p:cNvSpPr txBox="1">
              <a:spLocks noChangeArrowheads="1"/>
            </p:cNvSpPr>
            <p:nvPr/>
          </p:nvSpPr>
          <p:spPr bwMode="gray">
            <a:xfrm>
              <a:off x="2316479" y="1889126"/>
              <a:ext cx="7434597" cy="716117"/>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600" b="0" i="0" u="none" strike="noStrike" kern="1200" cap="none" spc="0" normalizeH="0" baseline="0" noProof="0" dirty="0" err="1" smtClean="0">
                  <a:ln>
                    <a:noFill/>
                  </a:ln>
                  <a:effectLst/>
                  <a:uLnTx/>
                  <a:uFillTx/>
                  <a:latin typeface="Bahnschrift Light Condensed" panose="020B0502040204020203" pitchFamily="34" charset="0"/>
                  <a:ea typeface="+mn-ea"/>
                  <a:cs typeface="+mn-cs"/>
                </a:rPr>
                <a:t>Vật</a:t>
              </a:r>
              <a:r>
                <a:rPr kumimoji="0" lang="en-US" sz="2600" b="0" i="0" u="none" strike="noStrike" kern="1200" cap="none" spc="0" normalizeH="0" noProof="0" dirty="0" smtClean="0">
                  <a:ln>
                    <a:noFill/>
                  </a:ln>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effectLst/>
                  <a:uLnTx/>
                  <a:uFillTx/>
                  <a:latin typeface="Bahnschrift Light Condensed" panose="020B0502040204020203" pitchFamily="34" charset="0"/>
                  <a:ea typeface="+mn-ea"/>
                  <a:cs typeface="+mn-cs"/>
                </a:rPr>
                <a:t>chất</a:t>
              </a:r>
              <a:r>
                <a:rPr kumimoji="0" lang="en-US" sz="2600" b="0" i="0" u="none" strike="noStrike" kern="1200" cap="none" spc="0" normalizeH="0" noProof="0" dirty="0" smtClean="0">
                  <a:ln>
                    <a:noFill/>
                  </a:ln>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effectLst/>
                  <a:uLnTx/>
                  <a:uFillTx/>
                  <a:latin typeface="Bahnschrift Light Condensed" panose="020B0502040204020203" pitchFamily="34" charset="0"/>
                  <a:ea typeface="+mn-ea"/>
                  <a:cs typeface="+mn-cs"/>
                </a:rPr>
                <a:t>quyết</a:t>
              </a:r>
              <a:r>
                <a:rPr kumimoji="0" lang="en-US" sz="2600" b="0" i="0" u="none" strike="noStrike" kern="1200" cap="none" spc="0" normalizeH="0" noProof="0" dirty="0" smtClean="0">
                  <a:ln>
                    <a:noFill/>
                  </a:ln>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effectLst/>
                  <a:uLnTx/>
                  <a:uFillTx/>
                  <a:latin typeface="Bahnschrift Light Condensed" panose="020B0502040204020203" pitchFamily="34" charset="0"/>
                  <a:ea typeface="+mn-ea"/>
                  <a:cs typeface="+mn-cs"/>
                </a:rPr>
                <a:t>định</a:t>
              </a:r>
              <a:r>
                <a:rPr kumimoji="0" lang="en-US" sz="2600" b="0" i="0" u="none" strike="noStrike" kern="1200" cap="none" spc="0" normalizeH="0" noProof="0" dirty="0" smtClean="0">
                  <a:ln>
                    <a:noFill/>
                  </a:ln>
                  <a:effectLst/>
                  <a:uLnTx/>
                  <a:uFillTx/>
                  <a:latin typeface="Bahnschrift Light Condensed" panose="020B0502040204020203" pitchFamily="34" charset="0"/>
                  <a:ea typeface="+mn-ea"/>
                  <a:cs typeface="+mn-cs"/>
                </a:rPr>
                <a:t> </a:t>
              </a:r>
              <a:r>
                <a:rPr kumimoji="0" lang="en-US" sz="2600" b="1" i="1" u="none" strike="noStrike" kern="1200" cap="none" spc="0" normalizeH="0" noProof="0" dirty="0" err="1" smtClean="0">
                  <a:ln>
                    <a:noFill/>
                  </a:ln>
                  <a:solidFill>
                    <a:srgbClr val="FF0000"/>
                  </a:solidFill>
                  <a:effectLst/>
                  <a:uLnTx/>
                  <a:uFillTx/>
                  <a:latin typeface="Bahnschrift Light Condensed" panose="020B0502040204020203" pitchFamily="34" charset="0"/>
                  <a:ea typeface="+mn-ea"/>
                  <a:cs typeface="+mn-cs"/>
                </a:rPr>
                <a:t>nguồn</a:t>
              </a:r>
              <a:r>
                <a:rPr kumimoji="0" lang="en-US" sz="2600" b="1" i="1" u="none" strike="noStrike" kern="1200" cap="none" spc="0" normalizeH="0" noProof="0" dirty="0" smtClean="0">
                  <a:ln>
                    <a:noFill/>
                  </a:ln>
                  <a:solidFill>
                    <a:srgbClr val="FF0000"/>
                  </a:solidFill>
                  <a:effectLst/>
                  <a:uLnTx/>
                  <a:uFillTx/>
                  <a:latin typeface="Bahnschrift Light Condensed" panose="020B0502040204020203" pitchFamily="34" charset="0"/>
                  <a:ea typeface="+mn-ea"/>
                  <a:cs typeface="+mn-cs"/>
                </a:rPr>
                <a:t> </a:t>
              </a:r>
              <a:r>
                <a:rPr kumimoji="0" lang="en-US" sz="2600" b="1" i="1" u="none" strike="noStrike" kern="1200" cap="none" spc="0" normalizeH="0" noProof="0" dirty="0" err="1" smtClean="0">
                  <a:ln>
                    <a:noFill/>
                  </a:ln>
                  <a:solidFill>
                    <a:srgbClr val="FF0000"/>
                  </a:solidFill>
                  <a:effectLst/>
                  <a:uLnTx/>
                  <a:uFillTx/>
                  <a:latin typeface="Bahnschrift Light Condensed" panose="020B0502040204020203" pitchFamily="34" charset="0"/>
                  <a:ea typeface="+mn-ea"/>
                  <a:cs typeface="+mn-cs"/>
                </a:rPr>
                <a:t>gốc</a:t>
              </a:r>
              <a:r>
                <a:rPr kumimoji="0" lang="en-US" sz="2600" b="1" i="1" u="none" strike="noStrike" kern="1200" cap="none" spc="0" normalizeH="0" noProof="0" dirty="0" smtClean="0">
                  <a:ln>
                    <a:noFill/>
                  </a:ln>
                  <a:solidFill>
                    <a:srgbClr val="FF0000"/>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effectLst/>
                  <a:uLnTx/>
                  <a:uFillTx/>
                  <a:latin typeface="Bahnschrift Light Condensed" panose="020B0502040204020203" pitchFamily="34" charset="0"/>
                  <a:ea typeface="+mn-ea"/>
                  <a:cs typeface="+mn-cs"/>
                </a:rPr>
                <a:t>của</a:t>
              </a:r>
              <a:r>
                <a:rPr kumimoji="0" lang="en-US" sz="2600" b="0" i="0" u="none" strike="noStrike" kern="1200" cap="none" spc="0" normalizeH="0" noProof="0" dirty="0" smtClean="0">
                  <a:ln>
                    <a:noFill/>
                  </a:ln>
                  <a:effectLst/>
                  <a:uLnTx/>
                  <a:uFillTx/>
                  <a:latin typeface="Bahnschrift Light Condensed" panose="020B0502040204020203" pitchFamily="34" charset="0"/>
                  <a:ea typeface="+mn-ea"/>
                  <a:cs typeface="+mn-cs"/>
                </a:rPr>
                <a:t> ý </a:t>
              </a:r>
              <a:r>
                <a:rPr kumimoji="0" lang="en-US" sz="2600" b="0" i="0" u="none" strike="noStrike" kern="1200" cap="none" spc="0" normalizeH="0" noProof="0" dirty="0" err="1" smtClean="0">
                  <a:ln>
                    <a:noFill/>
                  </a:ln>
                  <a:effectLst/>
                  <a:uLnTx/>
                  <a:uFillTx/>
                  <a:latin typeface="Bahnschrift Light Condensed" panose="020B0502040204020203" pitchFamily="34" charset="0"/>
                  <a:ea typeface="+mn-ea"/>
                  <a:cs typeface="+mn-cs"/>
                </a:rPr>
                <a:t>thức</a:t>
              </a:r>
              <a:endParaRPr kumimoji="0" lang="en-US" sz="2600" b="0" i="0" u="none" strike="noStrike" kern="1200" cap="none" spc="0" normalizeH="0" baseline="0" noProof="0" dirty="0">
                <a:ln>
                  <a:noFill/>
                </a:ln>
                <a:effectLst/>
                <a:uLnTx/>
                <a:uFillTx/>
                <a:latin typeface="Bahnschrift Light Condensed" panose="020B0502040204020203" pitchFamily="34" charset="0"/>
                <a:ea typeface="+mn-ea"/>
                <a:cs typeface="+mn-cs"/>
              </a:endParaRPr>
            </a:p>
          </p:txBody>
        </p:sp>
        <p:sp>
          <p:nvSpPr>
            <p:cNvPr id="85" name="Text Box 35">
              <a:extLst>
                <a:ext uri="{FF2B5EF4-FFF2-40B4-BE49-F238E27FC236}">
                  <a16:creationId xmlns:a16="http://schemas.microsoft.com/office/drawing/2014/main" id="{31F2227D-4593-C19B-DBAA-321242AF8E87}"/>
                </a:ext>
              </a:extLst>
            </p:cNvPr>
            <p:cNvSpPr txBox="1">
              <a:spLocks noChangeArrowheads="1"/>
            </p:cNvSpPr>
            <p:nvPr/>
          </p:nvSpPr>
          <p:spPr bwMode="gray">
            <a:xfrm>
              <a:off x="1729104" y="1909762"/>
              <a:ext cx="531043" cy="58184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lang="en-US" sz="2000" b="1" dirty="0">
                  <a:solidFill>
                    <a:srgbClr val="080808"/>
                  </a:solidFill>
                  <a:latin typeface="Calibri" panose="020F0502020204030204"/>
                </a:rPr>
                <a:t>a</a:t>
              </a:r>
              <a:endParaRPr kumimoji="0" lang="en-US" sz="2000" b="1" i="0" u="none" strike="noStrike" kern="1200" cap="none" spc="0" normalizeH="0" baseline="0" noProof="0" dirty="0">
                <a:ln>
                  <a:noFill/>
                </a:ln>
                <a:solidFill>
                  <a:srgbClr val="080808"/>
                </a:solidFill>
                <a:effectLst/>
                <a:uLnTx/>
                <a:uFillTx/>
                <a:latin typeface="Calibri" panose="020F0502020204030204"/>
                <a:ea typeface="+mn-ea"/>
                <a:cs typeface="+mn-cs"/>
              </a:endParaRPr>
            </a:p>
          </p:txBody>
        </p:sp>
      </p:grpSp>
      <p:grpSp>
        <p:nvGrpSpPr>
          <p:cNvPr id="89" name="Group 88">
            <a:extLst>
              <a:ext uri="{FF2B5EF4-FFF2-40B4-BE49-F238E27FC236}">
                <a16:creationId xmlns:a16="http://schemas.microsoft.com/office/drawing/2014/main" id="{AF4AA269-7A7C-F127-1A43-9F688226EDCA}"/>
              </a:ext>
            </a:extLst>
          </p:cNvPr>
          <p:cNvGrpSpPr/>
          <p:nvPr/>
        </p:nvGrpSpPr>
        <p:grpSpPr>
          <a:xfrm>
            <a:off x="1592917" y="2612306"/>
            <a:ext cx="9121456" cy="765783"/>
            <a:chOff x="1597343" y="2992438"/>
            <a:chExt cx="9121456" cy="1165225"/>
          </a:xfrm>
          <a:solidFill>
            <a:schemeClr val="accent6">
              <a:lumMod val="20000"/>
              <a:lumOff val="80000"/>
            </a:schemeClr>
          </a:solidFill>
        </p:grpSpPr>
        <p:grpSp>
          <p:nvGrpSpPr>
            <p:cNvPr id="17" name="Group 8">
              <a:extLst>
                <a:ext uri="{FF2B5EF4-FFF2-40B4-BE49-F238E27FC236}">
                  <a16:creationId xmlns:a16="http://schemas.microsoft.com/office/drawing/2014/main" id="{EB4D19EA-4C9A-70D7-9E72-812E65731BCF}"/>
                </a:ext>
              </a:extLst>
            </p:cNvPr>
            <p:cNvGrpSpPr>
              <a:grpSpLocks/>
            </p:cNvGrpSpPr>
            <p:nvPr/>
          </p:nvGrpSpPr>
          <p:grpSpPr bwMode="auto">
            <a:xfrm>
              <a:off x="1921192" y="2992438"/>
              <a:ext cx="8797607" cy="1165225"/>
              <a:chOff x="904" y="2057"/>
              <a:chExt cx="3976" cy="804"/>
            </a:xfrm>
            <a:grpFill/>
          </p:grpSpPr>
          <p:sp>
            <p:nvSpPr>
              <p:cNvPr id="18" name="AutoShape 9">
                <a:extLst>
                  <a:ext uri="{FF2B5EF4-FFF2-40B4-BE49-F238E27FC236}">
                    <a16:creationId xmlns:a16="http://schemas.microsoft.com/office/drawing/2014/main" id="{D146554A-DD2F-09D9-CC6E-00941F965691}"/>
                  </a:ext>
                </a:extLst>
              </p:cNvPr>
              <p:cNvSpPr>
                <a:spLocks noChangeArrowheads="1"/>
              </p:cNvSpPr>
              <p:nvPr/>
            </p:nvSpPr>
            <p:spPr bwMode="gray">
              <a:xfrm>
                <a:off x="904" y="2057"/>
                <a:ext cx="3976" cy="804"/>
              </a:xfrm>
              <a:prstGeom prst="roundRect">
                <a:avLst>
                  <a:gd name="adj" fmla="val 16667"/>
                </a:avLst>
              </a:prstGeom>
              <a:grp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AutoShape 10">
                <a:extLst>
                  <a:ext uri="{FF2B5EF4-FFF2-40B4-BE49-F238E27FC236}">
                    <a16:creationId xmlns:a16="http://schemas.microsoft.com/office/drawing/2014/main" id="{C5EF046D-35C7-A9A2-D43E-606166C4BAA8}"/>
                  </a:ext>
                </a:extLst>
              </p:cNvPr>
              <p:cNvSpPr>
                <a:spLocks noChangeArrowheads="1"/>
              </p:cNvSpPr>
              <p:nvPr/>
            </p:nvSpPr>
            <p:spPr bwMode="gray">
              <a:xfrm>
                <a:off x="912" y="2064"/>
                <a:ext cx="3966" cy="326"/>
              </a:xfrm>
              <a:prstGeom prst="roundRect">
                <a:avLst>
                  <a:gd name="adj" fmla="val 36505"/>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 name="Group 18">
              <a:extLst>
                <a:ext uri="{FF2B5EF4-FFF2-40B4-BE49-F238E27FC236}">
                  <a16:creationId xmlns:a16="http://schemas.microsoft.com/office/drawing/2014/main" id="{E238361F-6601-DCA4-8BCD-DBF0A7BDAE43}"/>
                </a:ext>
              </a:extLst>
            </p:cNvPr>
            <p:cNvGrpSpPr>
              <a:grpSpLocks/>
            </p:cNvGrpSpPr>
            <p:nvPr/>
          </p:nvGrpSpPr>
          <p:grpSpPr bwMode="auto">
            <a:xfrm>
              <a:off x="1597343" y="3286125"/>
              <a:ext cx="851880" cy="608013"/>
              <a:chOff x="579" y="1386"/>
              <a:chExt cx="385" cy="383"/>
            </a:xfrm>
            <a:grpFill/>
          </p:grpSpPr>
          <p:sp>
            <p:nvSpPr>
              <p:cNvPr id="28" name="Oval 19">
                <a:extLst>
                  <a:ext uri="{FF2B5EF4-FFF2-40B4-BE49-F238E27FC236}">
                    <a16:creationId xmlns:a16="http://schemas.microsoft.com/office/drawing/2014/main" id="{063023A9-8548-C2F4-438E-501C7E1E3833}"/>
                  </a:ext>
                </a:extLst>
              </p:cNvPr>
              <p:cNvSpPr>
                <a:spLocks noChangeArrowheads="1"/>
              </p:cNvSpPr>
              <p:nvPr/>
            </p:nvSpPr>
            <p:spPr bwMode="gray">
              <a:xfrm>
                <a:off x="579" y="1386"/>
                <a:ext cx="385" cy="38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 name="Group 20">
                <a:extLst>
                  <a:ext uri="{FF2B5EF4-FFF2-40B4-BE49-F238E27FC236}">
                    <a16:creationId xmlns:a16="http://schemas.microsoft.com/office/drawing/2014/main" id="{8CB7A346-B1FF-58ED-A703-378AB45D808A}"/>
                  </a:ext>
                </a:extLst>
              </p:cNvPr>
              <p:cNvGrpSpPr>
                <a:grpSpLocks/>
              </p:cNvGrpSpPr>
              <p:nvPr/>
            </p:nvGrpSpPr>
            <p:grpSpPr bwMode="auto">
              <a:xfrm>
                <a:off x="587" y="1392"/>
                <a:ext cx="369" cy="369"/>
                <a:chOff x="587" y="1392"/>
                <a:chExt cx="369" cy="369"/>
              </a:xfrm>
              <a:grpFill/>
            </p:grpSpPr>
            <p:sp>
              <p:nvSpPr>
                <p:cNvPr id="30" name="Oval 21">
                  <a:extLst>
                    <a:ext uri="{FF2B5EF4-FFF2-40B4-BE49-F238E27FC236}">
                      <a16:creationId xmlns:a16="http://schemas.microsoft.com/office/drawing/2014/main" id="{3F3E0CEC-9740-684E-741A-C578EC44CE83}"/>
                    </a:ext>
                  </a:extLst>
                </p:cNvPr>
                <p:cNvSpPr>
                  <a:spLocks noChangeArrowheads="1"/>
                </p:cNvSpPr>
                <p:nvPr/>
              </p:nvSpPr>
              <p:spPr bwMode="gray">
                <a:xfrm>
                  <a:off x="587" y="1392"/>
                  <a:ext cx="369" cy="369"/>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Oval 22">
                  <a:extLst>
                    <a:ext uri="{FF2B5EF4-FFF2-40B4-BE49-F238E27FC236}">
                      <a16:creationId xmlns:a16="http://schemas.microsoft.com/office/drawing/2014/main" id="{E9E7FF2C-87D6-2129-82C6-B0E83B5F9A13}"/>
                    </a:ext>
                  </a:extLst>
                </p:cNvPr>
                <p:cNvSpPr>
                  <a:spLocks noChangeArrowheads="1"/>
                </p:cNvSpPr>
                <p:nvPr/>
              </p:nvSpPr>
              <p:spPr bwMode="gray">
                <a:xfrm>
                  <a:off x="592" y="1394"/>
                  <a:ext cx="359" cy="360"/>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Oval 23">
                  <a:extLst>
                    <a:ext uri="{FF2B5EF4-FFF2-40B4-BE49-F238E27FC236}">
                      <a16:creationId xmlns:a16="http://schemas.microsoft.com/office/drawing/2014/main" id="{C2F62A09-4F34-C4B6-BD94-AE7381D3A02B}"/>
                    </a:ext>
                  </a:extLst>
                </p:cNvPr>
                <p:cNvSpPr>
                  <a:spLocks noChangeArrowheads="1"/>
                </p:cNvSpPr>
                <p:nvPr/>
              </p:nvSpPr>
              <p:spPr bwMode="gray">
                <a:xfrm>
                  <a:off x="596" y="1397"/>
                  <a:ext cx="342" cy="337"/>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Oval 24">
                  <a:extLst>
                    <a:ext uri="{FF2B5EF4-FFF2-40B4-BE49-F238E27FC236}">
                      <a16:creationId xmlns:a16="http://schemas.microsoft.com/office/drawing/2014/main" id="{16A58B76-2CDD-9F9D-777E-16704121283A}"/>
                    </a:ext>
                  </a:extLst>
                </p:cNvPr>
                <p:cNvSpPr>
                  <a:spLocks noChangeArrowheads="1"/>
                </p:cNvSpPr>
                <p:nvPr/>
              </p:nvSpPr>
              <p:spPr bwMode="gray">
                <a:xfrm>
                  <a:off x="615" y="1407"/>
                  <a:ext cx="305" cy="273"/>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83" name="Text Box 33">
              <a:extLst>
                <a:ext uri="{FF2B5EF4-FFF2-40B4-BE49-F238E27FC236}">
                  <a16:creationId xmlns:a16="http://schemas.microsoft.com/office/drawing/2014/main" id="{C325531D-3ED2-8891-70D0-95E557D08EBD}"/>
                </a:ext>
              </a:extLst>
            </p:cNvPr>
            <p:cNvSpPr txBox="1">
              <a:spLocks noChangeArrowheads="1"/>
            </p:cNvSpPr>
            <p:nvPr/>
          </p:nvSpPr>
          <p:spPr bwMode="gray">
            <a:xfrm>
              <a:off x="2316479" y="3278188"/>
              <a:ext cx="7434597" cy="749307"/>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eaLnBrk="0" hangingPunct="0">
                <a:defRPr/>
              </a:pPr>
              <a:r>
                <a:rPr lang="en-US" sz="2600" dirty="0" err="1">
                  <a:latin typeface="Bahnschrift Light Condensed" panose="020B0502040204020203" pitchFamily="34" charset="0"/>
                </a:rPr>
                <a:t>Vật</a:t>
              </a:r>
              <a:r>
                <a:rPr lang="en-US" sz="2600" dirty="0">
                  <a:latin typeface="Bahnschrift Light Condensed" panose="020B0502040204020203" pitchFamily="34" charset="0"/>
                </a:rPr>
                <a:t> </a:t>
              </a:r>
              <a:r>
                <a:rPr lang="en-US" sz="2600" dirty="0" err="1">
                  <a:latin typeface="Bahnschrift Light Condensed" panose="020B0502040204020203" pitchFamily="34" charset="0"/>
                </a:rPr>
                <a:t>chất</a:t>
              </a:r>
              <a:r>
                <a:rPr lang="en-US" sz="2600" dirty="0">
                  <a:latin typeface="Bahnschrift Light Condensed" panose="020B0502040204020203" pitchFamily="34" charset="0"/>
                </a:rPr>
                <a:t> </a:t>
              </a:r>
              <a:r>
                <a:rPr lang="en-US" sz="2600" dirty="0" err="1">
                  <a:latin typeface="Bahnschrift Light Condensed" panose="020B0502040204020203" pitchFamily="34" charset="0"/>
                </a:rPr>
                <a:t>quyết</a:t>
              </a:r>
              <a:r>
                <a:rPr lang="en-US" sz="2600" dirty="0">
                  <a:latin typeface="Bahnschrift Light Condensed" panose="020B0502040204020203" pitchFamily="34" charset="0"/>
                </a:rPr>
                <a:t> </a:t>
              </a:r>
              <a:r>
                <a:rPr lang="en-US" sz="2600" dirty="0" err="1">
                  <a:latin typeface="Bahnschrift Light Condensed" panose="020B0502040204020203" pitchFamily="34" charset="0"/>
                </a:rPr>
                <a:t>định</a:t>
              </a:r>
              <a:r>
                <a:rPr lang="en-US" sz="2600" dirty="0">
                  <a:latin typeface="Bahnschrift Light Condensed" panose="020B0502040204020203" pitchFamily="34" charset="0"/>
                </a:rPr>
                <a:t> </a:t>
              </a:r>
              <a:r>
                <a:rPr lang="en-US" sz="2600" b="1" i="1" dirty="0" err="1" smtClean="0">
                  <a:solidFill>
                    <a:srgbClr val="FF0000"/>
                  </a:solidFill>
                  <a:latin typeface="Bahnschrift Light Condensed" panose="020B0502040204020203" pitchFamily="34" charset="0"/>
                </a:rPr>
                <a:t>nội</a:t>
              </a:r>
              <a:r>
                <a:rPr lang="en-US" sz="2600" b="1" i="1" dirty="0" smtClean="0">
                  <a:solidFill>
                    <a:srgbClr val="FF0000"/>
                  </a:solidFill>
                  <a:latin typeface="Bahnschrift Light Condensed" panose="020B0502040204020203" pitchFamily="34" charset="0"/>
                </a:rPr>
                <a:t> dung </a:t>
              </a:r>
              <a:r>
                <a:rPr lang="en-US" sz="2600" dirty="0" err="1" smtClean="0">
                  <a:latin typeface="Bahnschrift Light Condensed" panose="020B0502040204020203" pitchFamily="34" charset="0"/>
                </a:rPr>
                <a:t>của</a:t>
              </a:r>
              <a:r>
                <a:rPr lang="en-US" sz="2600" dirty="0" smtClean="0">
                  <a:latin typeface="Bahnschrift Light Condensed" panose="020B0502040204020203" pitchFamily="34" charset="0"/>
                </a:rPr>
                <a:t> </a:t>
              </a:r>
              <a:r>
                <a:rPr lang="en-US" sz="2600" dirty="0">
                  <a:latin typeface="Bahnschrift Light Condensed" panose="020B0502040204020203" pitchFamily="34" charset="0"/>
                </a:rPr>
                <a:t>ý </a:t>
              </a:r>
              <a:r>
                <a:rPr lang="en-US" sz="2600" dirty="0" err="1">
                  <a:latin typeface="Bahnschrift Light Condensed" panose="020B0502040204020203" pitchFamily="34" charset="0"/>
                </a:rPr>
                <a:t>thức</a:t>
              </a:r>
              <a:endParaRPr lang="en-US" sz="2600" dirty="0">
                <a:latin typeface="Bahnschrift Light Condensed" panose="020B0502040204020203" pitchFamily="34" charset="0"/>
              </a:endParaRPr>
            </a:p>
          </p:txBody>
        </p:sp>
        <p:sp>
          <p:nvSpPr>
            <p:cNvPr id="86" name="Text Box 36">
              <a:extLst>
                <a:ext uri="{FF2B5EF4-FFF2-40B4-BE49-F238E27FC236}">
                  <a16:creationId xmlns:a16="http://schemas.microsoft.com/office/drawing/2014/main" id="{A5E3852A-3445-BCC1-EFA7-D53CE408506D}"/>
                </a:ext>
              </a:extLst>
            </p:cNvPr>
            <p:cNvSpPr txBox="1">
              <a:spLocks noChangeArrowheads="1"/>
            </p:cNvSpPr>
            <p:nvPr/>
          </p:nvSpPr>
          <p:spPr bwMode="gray">
            <a:xfrm>
              <a:off x="1717992" y="3370264"/>
              <a:ext cx="531043" cy="60881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lang="en-US" sz="2000" b="1" dirty="0">
                  <a:solidFill>
                    <a:srgbClr val="080808"/>
                  </a:solidFill>
                  <a:latin typeface="Calibri" panose="020F0502020204030204"/>
                </a:rPr>
                <a:t>b</a:t>
              </a:r>
              <a:endParaRPr kumimoji="0" lang="en-US" sz="2000" b="1" i="0" u="none" strike="noStrike" kern="1200" cap="none" spc="0" normalizeH="0" baseline="0" noProof="0" dirty="0">
                <a:ln>
                  <a:noFill/>
                </a:ln>
                <a:solidFill>
                  <a:srgbClr val="080808"/>
                </a:solidFill>
                <a:effectLst/>
                <a:uLnTx/>
                <a:uFillTx/>
                <a:latin typeface="Calibri" panose="020F0502020204030204"/>
                <a:ea typeface="+mn-ea"/>
                <a:cs typeface="+mn-cs"/>
              </a:endParaRPr>
            </a:p>
          </p:txBody>
        </p:sp>
      </p:grpSp>
      <p:grpSp>
        <p:nvGrpSpPr>
          <p:cNvPr id="90" name="Group 89">
            <a:extLst>
              <a:ext uri="{FF2B5EF4-FFF2-40B4-BE49-F238E27FC236}">
                <a16:creationId xmlns:a16="http://schemas.microsoft.com/office/drawing/2014/main" id="{EEBD032C-96A3-4F50-F96C-F3F3C2187620}"/>
              </a:ext>
            </a:extLst>
          </p:cNvPr>
          <p:cNvGrpSpPr/>
          <p:nvPr/>
        </p:nvGrpSpPr>
        <p:grpSpPr>
          <a:xfrm>
            <a:off x="1608455" y="4014240"/>
            <a:ext cx="9110344" cy="765504"/>
            <a:chOff x="1608455" y="4435475"/>
            <a:chExt cx="9110344" cy="1165225"/>
          </a:xfrm>
          <a:solidFill>
            <a:schemeClr val="accent3">
              <a:lumMod val="20000"/>
              <a:lumOff val="80000"/>
            </a:schemeClr>
          </a:solidFill>
        </p:grpSpPr>
        <p:grpSp>
          <p:nvGrpSpPr>
            <p:cNvPr id="14" name="Group 5">
              <a:extLst>
                <a:ext uri="{FF2B5EF4-FFF2-40B4-BE49-F238E27FC236}">
                  <a16:creationId xmlns:a16="http://schemas.microsoft.com/office/drawing/2014/main" id="{C9AD2375-82FD-C6B6-E349-7C454BFED7CE}"/>
                </a:ext>
              </a:extLst>
            </p:cNvPr>
            <p:cNvGrpSpPr>
              <a:grpSpLocks/>
            </p:cNvGrpSpPr>
            <p:nvPr/>
          </p:nvGrpSpPr>
          <p:grpSpPr bwMode="auto">
            <a:xfrm>
              <a:off x="1921192" y="4435475"/>
              <a:ext cx="8797607" cy="1165225"/>
              <a:chOff x="904" y="2057"/>
              <a:chExt cx="3976" cy="804"/>
            </a:xfrm>
            <a:grpFill/>
          </p:grpSpPr>
          <p:sp>
            <p:nvSpPr>
              <p:cNvPr id="15" name="AutoShape 6">
                <a:extLst>
                  <a:ext uri="{FF2B5EF4-FFF2-40B4-BE49-F238E27FC236}">
                    <a16:creationId xmlns:a16="http://schemas.microsoft.com/office/drawing/2014/main" id="{A508957E-9802-878F-6E35-62C1A3454D98}"/>
                  </a:ext>
                </a:extLst>
              </p:cNvPr>
              <p:cNvSpPr>
                <a:spLocks noChangeArrowheads="1"/>
              </p:cNvSpPr>
              <p:nvPr/>
            </p:nvSpPr>
            <p:spPr bwMode="gray">
              <a:xfrm>
                <a:off x="904" y="2057"/>
                <a:ext cx="3976" cy="804"/>
              </a:xfrm>
              <a:prstGeom prst="roundRect">
                <a:avLst>
                  <a:gd name="adj" fmla="val 16667"/>
                </a:avLst>
              </a:prstGeom>
              <a:grp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AutoShape 7">
                <a:extLst>
                  <a:ext uri="{FF2B5EF4-FFF2-40B4-BE49-F238E27FC236}">
                    <a16:creationId xmlns:a16="http://schemas.microsoft.com/office/drawing/2014/main" id="{1E819911-4D11-21C3-E890-39A8E17BDC4C}"/>
                  </a:ext>
                </a:extLst>
              </p:cNvPr>
              <p:cNvSpPr>
                <a:spLocks noChangeArrowheads="1"/>
              </p:cNvSpPr>
              <p:nvPr/>
            </p:nvSpPr>
            <p:spPr bwMode="gray">
              <a:xfrm>
                <a:off x="912" y="2064"/>
                <a:ext cx="3966" cy="326"/>
              </a:xfrm>
              <a:prstGeom prst="roundRect">
                <a:avLst>
                  <a:gd name="adj" fmla="val 36505"/>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5" name="Group 25">
              <a:extLst>
                <a:ext uri="{FF2B5EF4-FFF2-40B4-BE49-F238E27FC236}">
                  <a16:creationId xmlns:a16="http://schemas.microsoft.com/office/drawing/2014/main" id="{77173E15-1275-3517-37D5-765084F3087F}"/>
                </a:ext>
              </a:extLst>
            </p:cNvPr>
            <p:cNvGrpSpPr>
              <a:grpSpLocks/>
            </p:cNvGrpSpPr>
            <p:nvPr/>
          </p:nvGrpSpPr>
          <p:grpSpPr bwMode="auto">
            <a:xfrm>
              <a:off x="1608455" y="4732338"/>
              <a:ext cx="851882" cy="608012"/>
              <a:chOff x="579" y="1386"/>
              <a:chExt cx="385" cy="383"/>
            </a:xfrm>
            <a:grpFill/>
          </p:grpSpPr>
          <p:sp>
            <p:nvSpPr>
              <p:cNvPr id="76" name="Oval 26">
                <a:extLst>
                  <a:ext uri="{FF2B5EF4-FFF2-40B4-BE49-F238E27FC236}">
                    <a16:creationId xmlns:a16="http://schemas.microsoft.com/office/drawing/2014/main" id="{211D0760-88C7-0861-55BA-38A71D472AB4}"/>
                  </a:ext>
                </a:extLst>
              </p:cNvPr>
              <p:cNvSpPr>
                <a:spLocks noChangeArrowheads="1"/>
              </p:cNvSpPr>
              <p:nvPr/>
            </p:nvSpPr>
            <p:spPr bwMode="gray">
              <a:xfrm>
                <a:off x="579" y="1386"/>
                <a:ext cx="385" cy="38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7" name="Group 27">
                <a:extLst>
                  <a:ext uri="{FF2B5EF4-FFF2-40B4-BE49-F238E27FC236}">
                    <a16:creationId xmlns:a16="http://schemas.microsoft.com/office/drawing/2014/main" id="{B9949A4F-8396-6D5A-6CE4-AA7A64E85F55}"/>
                  </a:ext>
                </a:extLst>
              </p:cNvPr>
              <p:cNvGrpSpPr>
                <a:grpSpLocks/>
              </p:cNvGrpSpPr>
              <p:nvPr/>
            </p:nvGrpSpPr>
            <p:grpSpPr bwMode="auto">
              <a:xfrm>
                <a:off x="587" y="1392"/>
                <a:ext cx="369" cy="369"/>
                <a:chOff x="587" y="1392"/>
                <a:chExt cx="369" cy="369"/>
              </a:xfrm>
              <a:grpFill/>
            </p:grpSpPr>
            <p:sp>
              <p:nvSpPr>
                <p:cNvPr id="78" name="Oval 28">
                  <a:extLst>
                    <a:ext uri="{FF2B5EF4-FFF2-40B4-BE49-F238E27FC236}">
                      <a16:creationId xmlns:a16="http://schemas.microsoft.com/office/drawing/2014/main" id="{5B87D483-0531-E858-FA12-D682C89F71F0}"/>
                    </a:ext>
                  </a:extLst>
                </p:cNvPr>
                <p:cNvSpPr>
                  <a:spLocks noChangeArrowheads="1"/>
                </p:cNvSpPr>
                <p:nvPr/>
              </p:nvSpPr>
              <p:spPr bwMode="gray">
                <a:xfrm>
                  <a:off x="587" y="1392"/>
                  <a:ext cx="369" cy="369"/>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Oval 29">
                  <a:extLst>
                    <a:ext uri="{FF2B5EF4-FFF2-40B4-BE49-F238E27FC236}">
                      <a16:creationId xmlns:a16="http://schemas.microsoft.com/office/drawing/2014/main" id="{84FF12F0-8796-7E4C-2EAF-C54BFF4205BD}"/>
                    </a:ext>
                  </a:extLst>
                </p:cNvPr>
                <p:cNvSpPr>
                  <a:spLocks noChangeArrowheads="1"/>
                </p:cNvSpPr>
                <p:nvPr/>
              </p:nvSpPr>
              <p:spPr bwMode="gray">
                <a:xfrm>
                  <a:off x="592" y="1394"/>
                  <a:ext cx="359" cy="360"/>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Oval 30">
                  <a:extLst>
                    <a:ext uri="{FF2B5EF4-FFF2-40B4-BE49-F238E27FC236}">
                      <a16:creationId xmlns:a16="http://schemas.microsoft.com/office/drawing/2014/main" id="{111CFA72-D81D-E190-29AD-63975CB63542}"/>
                    </a:ext>
                  </a:extLst>
                </p:cNvPr>
                <p:cNvSpPr>
                  <a:spLocks noChangeArrowheads="1"/>
                </p:cNvSpPr>
                <p:nvPr/>
              </p:nvSpPr>
              <p:spPr bwMode="gray">
                <a:xfrm>
                  <a:off x="596" y="1397"/>
                  <a:ext cx="342" cy="337"/>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Oval 31">
                  <a:extLst>
                    <a:ext uri="{FF2B5EF4-FFF2-40B4-BE49-F238E27FC236}">
                      <a16:creationId xmlns:a16="http://schemas.microsoft.com/office/drawing/2014/main" id="{45A30810-73FC-241F-A340-217DB5A1E731}"/>
                    </a:ext>
                  </a:extLst>
                </p:cNvPr>
                <p:cNvSpPr>
                  <a:spLocks noChangeArrowheads="1"/>
                </p:cNvSpPr>
                <p:nvPr/>
              </p:nvSpPr>
              <p:spPr bwMode="gray">
                <a:xfrm>
                  <a:off x="615" y="1407"/>
                  <a:ext cx="305" cy="273"/>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84" name="Text Box 34">
              <a:extLst>
                <a:ext uri="{FF2B5EF4-FFF2-40B4-BE49-F238E27FC236}">
                  <a16:creationId xmlns:a16="http://schemas.microsoft.com/office/drawing/2014/main" id="{60E9CC84-42BA-F5C6-A4B4-650A7C2E41C4}"/>
                </a:ext>
              </a:extLst>
            </p:cNvPr>
            <p:cNvSpPr txBox="1">
              <a:spLocks noChangeArrowheads="1"/>
            </p:cNvSpPr>
            <p:nvPr/>
          </p:nvSpPr>
          <p:spPr bwMode="gray">
            <a:xfrm>
              <a:off x="2316479" y="4700588"/>
              <a:ext cx="7434597" cy="749581"/>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algn="ctr" eaLnBrk="0" hangingPunct="0">
                <a:defRPr/>
              </a:pPr>
              <a:r>
                <a:rPr lang="en-US" sz="2600" dirty="0" err="1">
                  <a:latin typeface="Bahnschrift Light Condensed" panose="020B0502040204020203" pitchFamily="34" charset="0"/>
                </a:rPr>
                <a:t>Vật</a:t>
              </a:r>
              <a:r>
                <a:rPr lang="en-US" sz="2600" dirty="0">
                  <a:latin typeface="Bahnschrift Light Condensed" panose="020B0502040204020203" pitchFamily="34" charset="0"/>
                </a:rPr>
                <a:t> </a:t>
              </a:r>
              <a:r>
                <a:rPr lang="en-US" sz="2600" dirty="0" err="1">
                  <a:latin typeface="Bahnschrift Light Condensed" panose="020B0502040204020203" pitchFamily="34" charset="0"/>
                </a:rPr>
                <a:t>chất</a:t>
              </a:r>
              <a:r>
                <a:rPr lang="en-US" sz="2600" dirty="0">
                  <a:latin typeface="Bahnschrift Light Condensed" panose="020B0502040204020203" pitchFamily="34" charset="0"/>
                </a:rPr>
                <a:t> </a:t>
              </a:r>
              <a:r>
                <a:rPr lang="en-US" sz="2600" dirty="0" err="1">
                  <a:latin typeface="Bahnschrift Light Condensed" panose="020B0502040204020203" pitchFamily="34" charset="0"/>
                </a:rPr>
                <a:t>quyết</a:t>
              </a:r>
              <a:r>
                <a:rPr lang="en-US" sz="2600" dirty="0">
                  <a:latin typeface="Bahnschrift Light Condensed" panose="020B0502040204020203" pitchFamily="34" charset="0"/>
                </a:rPr>
                <a:t> </a:t>
              </a:r>
              <a:r>
                <a:rPr lang="en-US" sz="2600" dirty="0" err="1">
                  <a:latin typeface="Bahnschrift Light Condensed" panose="020B0502040204020203" pitchFamily="34" charset="0"/>
                </a:rPr>
                <a:t>định</a:t>
              </a:r>
              <a:r>
                <a:rPr lang="en-US" sz="2600" dirty="0">
                  <a:latin typeface="Bahnschrift Light Condensed" panose="020B0502040204020203" pitchFamily="34" charset="0"/>
                </a:rPr>
                <a:t> </a:t>
              </a:r>
              <a:r>
                <a:rPr lang="en-US" sz="2600" b="1" i="1" dirty="0" err="1" smtClean="0">
                  <a:solidFill>
                    <a:srgbClr val="FF0000"/>
                  </a:solidFill>
                  <a:latin typeface="Bahnschrift Light Condensed" panose="020B0502040204020203" pitchFamily="34" charset="0"/>
                </a:rPr>
                <a:t>bản</a:t>
              </a:r>
              <a:r>
                <a:rPr lang="en-US" sz="2600" b="1" i="1" dirty="0" smtClean="0">
                  <a:solidFill>
                    <a:srgbClr val="FF0000"/>
                  </a:solidFill>
                  <a:latin typeface="Bahnschrift Light Condensed" panose="020B0502040204020203" pitchFamily="34" charset="0"/>
                </a:rPr>
                <a:t> </a:t>
              </a:r>
              <a:r>
                <a:rPr lang="en-US" sz="2600" b="1" i="1" dirty="0" err="1" smtClean="0">
                  <a:solidFill>
                    <a:srgbClr val="FF0000"/>
                  </a:solidFill>
                  <a:latin typeface="Bahnschrift Light Condensed" panose="020B0502040204020203" pitchFamily="34" charset="0"/>
                </a:rPr>
                <a:t>chất</a:t>
              </a:r>
              <a:r>
                <a:rPr lang="en-US" sz="2600" b="1" i="1" dirty="0" smtClean="0">
                  <a:solidFill>
                    <a:srgbClr val="FF0000"/>
                  </a:solidFill>
                  <a:latin typeface="Bahnschrift Light Condensed" panose="020B0502040204020203" pitchFamily="34" charset="0"/>
                </a:rPr>
                <a:t> </a:t>
              </a:r>
              <a:r>
                <a:rPr lang="en-US" sz="2600" dirty="0" err="1" smtClean="0">
                  <a:latin typeface="Bahnschrift Light Condensed" panose="020B0502040204020203" pitchFamily="34" charset="0"/>
                </a:rPr>
                <a:t>của</a:t>
              </a:r>
              <a:r>
                <a:rPr lang="en-US" sz="2600" dirty="0" smtClean="0">
                  <a:latin typeface="Bahnschrift Light Condensed" panose="020B0502040204020203" pitchFamily="34" charset="0"/>
                </a:rPr>
                <a:t> </a:t>
              </a:r>
              <a:r>
                <a:rPr lang="en-US" sz="2600" dirty="0">
                  <a:latin typeface="Bahnschrift Light Condensed" panose="020B0502040204020203" pitchFamily="34" charset="0"/>
                </a:rPr>
                <a:t>ý </a:t>
              </a:r>
              <a:r>
                <a:rPr lang="en-US" sz="2600" dirty="0" err="1">
                  <a:latin typeface="Bahnschrift Light Condensed" panose="020B0502040204020203" pitchFamily="34" charset="0"/>
                </a:rPr>
                <a:t>thức</a:t>
              </a:r>
              <a:endParaRPr lang="en-US" sz="2600" dirty="0">
                <a:latin typeface="Bahnschrift Light Condensed" panose="020B0502040204020203" pitchFamily="34" charset="0"/>
              </a:endParaRPr>
            </a:p>
          </p:txBody>
        </p:sp>
        <p:sp>
          <p:nvSpPr>
            <p:cNvPr id="87" name="Text Box 37">
              <a:extLst>
                <a:ext uri="{FF2B5EF4-FFF2-40B4-BE49-F238E27FC236}">
                  <a16:creationId xmlns:a16="http://schemas.microsoft.com/office/drawing/2014/main" id="{F9FF221D-8074-1885-E3FC-09D119BB218F}"/>
                </a:ext>
              </a:extLst>
            </p:cNvPr>
            <p:cNvSpPr txBox="1">
              <a:spLocks noChangeArrowheads="1"/>
            </p:cNvSpPr>
            <p:nvPr/>
          </p:nvSpPr>
          <p:spPr bwMode="gray">
            <a:xfrm>
              <a:off x="1729104" y="4803776"/>
              <a:ext cx="531043" cy="609034"/>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lang="en-US" sz="2000" b="1" dirty="0">
                  <a:solidFill>
                    <a:srgbClr val="080808"/>
                  </a:solidFill>
                  <a:latin typeface="Calibri" panose="020F0502020204030204"/>
                </a:rPr>
                <a:t>c</a:t>
              </a:r>
              <a:endParaRPr kumimoji="0" lang="en-US" sz="2000" b="1" i="0" u="none" strike="noStrike" kern="1200" cap="none" spc="0" normalizeH="0" baseline="0" noProof="0" dirty="0">
                <a:ln>
                  <a:noFill/>
                </a:ln>
                <a:solidFill>
                  <a:srgbClr val="080808"/>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89082427-1727-F21E-DEAF-484E6BE1E155}"/>
              </a:ext>
            </a:extLst>
          </p:cNvPr>
          <p:cNvGrpSpPr/>
          <p:nvPr/>
        </p:nvGrpSpPr>
        <p:grpSpPr>
          <a:xfrm>
            <a:off x="1585402" y="5324774"/>
            <a:ext cx="9110344" cy="1165225"/>
            <a:chOff x="1608455" y="1547813"/>
            <a:chExt cx="9110344" cy="1165225"/>
          </a:xfrm>
          <a:solidFill>
            <a:schemeClr val="accent6">
              <a:lumMod val="40000"/>
              <a:lumOff val="60000"/>
            </a:schemeClr>
          </a:solidFill>
        </p:grpSpPr>
        <p:grpSp>
          <p:nvGrpSpPr>
            <p:cNvPr id="47" name="Group 2">
              <a:extLst>
                <a:ext uri="{FF2B5EF4-FFF2-40B4-BE49-F238E27FC236}">
                  <a16:creationId xmlns:a16="http://schemas.microsoft.com/office/drawing/2014/main" id="{4D752F68-227F-8658-2473-410E5B5F3E73}"/>
                </a:ext>
              </a:extLst>
            </p:cNvPr>
            <p:cNvGrpSpPr>
              <a:grpSpLocks/>
            </p:cNvGrpSpPr>
            <p:nvPr/>
          </p:nvGrpSpPr>
          <p:grpSpPr bwMode="auto">
            <a:xfrm>
              <a:off x="1921192" y="1547813"/>
              <a:ext cx="8797607" cy="1165225"/>
              <a:chOff x="904" y="2057"/>
              <a:chExt cx="3976" cy="804"/>
            </a:xfrm>
            <a:grpFill/>
          </p:grpSpPr>
          <p:sp>
            <p:nvSpPr>
              <p:cNvPr id="57" name="AutoShape 3">
                <a:extLst>
                  <a:ext uri="{FF2B5EF4-FFF2-40B4-BE49-F238E27FC236}">
                    <a16:creationId xmlns:a16="http://schemas.microsoft.com/office/drawing/2014/main" id="{77CDF01E-1622-6A1F-A626-F549B842E6FD}"/>
                  </a:ext>
                </a:extLst>
              </p:cNvPr>
              <p:cNvSpPr>
                <a:spLocks noChangeArrowheads="1"/>
              </p:cNvSpPr>
              <p:nvPr/>
            </p:nvSpPr>
            <p:spPr bwMode="gray">
              <a:xfrm>
                <a:off x="904" y="2057"/>
                <a:ext cx="3976" cy="804"/>
              </a:xfrm>
              <a:prstGeom prst="roundRect">
                <a:avLst>
                  <a:gd name="adj" fmla="val 16667"/>
                </a:avLst>
              </a:prstGeom>
              <a:grp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AutoShape 4">
                <a:extLst>
                  <a:ext uri="{FF2B5EF4-FFF2-40B4-BE49-F238E27FC236}">
                    <a16:creationId xmlns:a16="http://schemas.microsoft.com/office/drawing/2014/main" id="{55079B5E-9745-52AF-8B99-99A215E623F2}"/>
                  </a:ext>
                </a:extLst>
              </p:cNvPr>
              <p:cNvSpPr>
                <a:spLocks noChangeArrowheads="1"/>
              </p:cNvSpPr>
              <p:nvPr/>
            </p:nvSpPr>
            <p:spPr bwMode="gray">
              <a:xfrm>
                <a:off x="912" y="2064"/>
                <a:ext cx="3966" cy="326"/>
              </a:xfrm>
              <a:prstGeom prst="roundRect">
                <a:avLst>
                  <a:gd name="adj" fmla="val 36505"/>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8" name="Group 11">
              <a:extLst>
                <a:ext uri="{FF2B5EF4-FFF2-40B4-BE49-F238E27FC236}">
                  <a16:creationId xmlns:a16="http://schemas.microsoft.com/office/drawing/2014/main" id="{99FDACFC-3D53-0830-2A92-3C39960059BC}"/>
                </a:ext>
              </a:extLst>
            </p:cNvPr>
            <p:cNvGrpSpPr>
              <a:grpSpLocks/>
            </p:cNvGrpSpPr>
            <p:nvPr/>
          </p:nvGrpSpPr>
          <p:grpSpPr bwMode="auto">
            <a:xfrm>
              <a:off x="1608455" y="1819275"/>
              <a:ext cx="851882" cy="608013"/>
              <a:chOff x="579" y="1386"/>
              <a:chExt cx="385" cy="383"/>
            </a:xfrm>
            <a:grpFill/>
          </p:grpSpPr>
          <p:sp>
            <p:nvSpPr>
              <p:cNvPr id="51" name="Oval 12">
                <a:extLst>
                  <a:ext uri="{FF2B5EF4-FFF2-40B4-BE49-F238E27FC236}">
                    <a16:creationId xmlns:a16="http://schemas.microsoft.com/office/drawing/2014/main" id="{5C8D8B59-9FB6-1A97-188E-8BB722B1B2F5}"/>
                  </a:ext>
                </a:extLst>
              </p:cNvPr>
              <p:cNvSpPr>
                <a:spLocks noChangeArrowheads="1"/>
              </p:cNvSpPr>
              <p:nvPr/>
            </p:nvSpPr>
            <p:spPr bwMode="gray">
              <a:xfrm>
                <a:off x="579" y="1386"/>
                <a:ext cx="385" cy="38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2" name="Group 13">
                <a:extLst>
                  <a:ext uri="{FF2B5EF4-FFF2-40B4-BE49-F238E27FC236}">
                    <a16:creationId xmlns:a16="http://schemas.microsoft.com/office/drawing/2014/main" id="{AC83CF97-E093-CEFE-6B19-1C7702486271}"/>
                  </a:ext>
                </a:extLst>
              </p:cNvPr>
              <p:cNvGrpSpPr>
                <a:grpSpLocks/>
              </p:cNvGrpSpPr>
              <p:nvPr/>
            </p:nvGrpSpPr>
            <p:grpSpPr bwMode="auto">
              <a:xfrm>
                <a:off x="587" y="1392"/>
                <a:ext cx="369" cy="369"/>
                <a:chOff x="587" y="1392"/>
                <a:chExt cx="369" cy="369"/>
              </a:xfrm>
              <a:grpFill/>
            </p:grpSpPr>
            <p:sp>
              <p:nvSpPr>
                <p:cNvPr id="53" name="Oval 14">
                  <a:extLst>
                    <a:ext uri="{FF2B5EF4-FFF2-40B4-BE49-F238E27FC236}">
                      <a16:creationId xmlns:a16="http://schemas.microsoft.com/office/drawing/2014/main" id="{8235C987-4B57-43EA-0408-BDB299C7BBBD}"/>
                    </a:ext>
                  </a:extLst>
                </p:cNvPr>
                <p:cNvSpPr>
                  <a:spLocks noChangeArrowheads="1"/>
                </p:cNvSpPr>
                <p:nvPr/>
              </p:nvSpPr>
              <p:spPr bwMode="gray">
                <a:xfrm>
                  <a:off x="587" y="1392"/>
                  <a:ext cx="369" cy="369"/>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Oval 15">
                  <a:extLst>
                    <a:ext uri="{FF2B5EF4-FFF2-40B4-BE49-F238E27FC236}">
                      <a16:creationId xmlns:a16="http://schemas.microsoft.com/office/drawing/2014/main" id="{0FDCADCA-253A-0E0E-4D83-AB73EF581796}"/>
                    </a:ext>
                  </a:extLst>
                </p:cNvPr>
                <p:cNvSpPr>
                  <a:spLocks noChangeArrowheads="1"/>
                </p:cNvSpPr>
                <p:nvPr/>
              </p:nvSpPr>
              <p:spPr bwMode="gray">
                <a:xfrm>
                  <a:off x="592" y="1394"/>
                  <a:ext cx="359" cy="360"/>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Oval 16">
                  <a:extLst>
                    <a:ext uri="{FF2B5EF4-FFF2-40B4-BE49-F238E27FC236}">
                      <a16:creationId xmlns:a16="http://schemas.microsoft.com/office/drawing/2014/main" id="{221060E5-529B-8C94-993D-3AD6DB15632D}"/>
                    </a:ext>
                  </a:extLst>
                </p:cNvPr>
                <p:cNvSpPr>
                  <a:spLocks noChangeArrowheads="1"/>
                </p:cNvSpPr>
                <p:nvPr/>
              </p:nvSpPr>
              <p:spPr bwMode="gray">
                <a:xfrm>
                  <a:off x="596" y="1397"/>
                  <a:ext cx="342" cy="337"/>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Oval 17">
                  <a:extLst>
                    <a:ext uri="{FF2B5EF4-FFF2-40B4-BE49-F238E27FC236}">
                      <a16:creationId xmlns:a16="http://schemas.microsoft.com/office/drawing/2014/main" id="{F0B8B03B-20B8-F7F7-6B73-F6B16EBABB26}"/>
                    </a:ext>
                  </a:extLst>
                </p:cNvPr>
                <p:cNvSpPr>
                  <a:spLocks noChangeArrowheads="1"/>
                </p:cNvSpPr>
                <p:nvPr/>
              </p:nvSpPr>
              <p:spPr bwMode="gray">
                <a:xfrm>
                  <a:off x="615" y="1407"/>
                  <a:ext cx="305" cy="273"/>
                </a:xfrm>
                <a:prstGeom prst="ellipse">
                  <a:avLst/>
                </a:prstGeom>
                <a:grp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49" name="Text Box 32">
              <a:extLst>
                <a:ext uri="{FF2B5EF4-FFF2-40B4-BE49-F238E27FC236}">
                  <a16:creationId xmlns:a16="http://schemas.microsoft.com/office/drawing/2014/main" id="{368624DE-320B-C0D7-9889-4599B1164E24}"/>
                </a:ext>
              </a:extLst>
            </p:cNvPr>
            <p:cNvSpPr txBox="1">
              <a:spLocks noChangeArrowheads="1"/>
            </p:cNvSpPr>
            <p:nvPr/>
          </p:nvSpPr>
          <p:spPr bwMode="gray">
            <a:xfrm>
              <a:off x="2572884" y="1852613"/>
              <a:ext cx="7434597" cy="492443"/>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600" b="0" i="0" u="none" strike="noStrike" kern="1200" cap="none" spc="0" normalizeH="0" baseline="0" noProof="0" dirty="0" err="1" smtClean="0">
                  <a:ln>
                    <a:noFill/>
                  </a:ln>
                  <a:effectLst/>
                  <a:uLnTx/>
                  <a:uFillTx/>
                  <a:latin typeface="Bahnschrift Light Condensed" panose="020B0502040204020203" pitchFamily="34" charset="0"/>
                  <a:ea typeface="+mn-ea"/>
                  <a:cs typeface="+mn-cs"/>
                </a:rPr>
                <a:t>Vật</a:t>
              </a:r>
              <a:r>
                <a:rPr kumimoji="0" lang="en-US" sz="2600" b="0" i="0" u="none" strike="noStrike" kern="1200" cap="none" spc="0" normalizeH="0" noProof="0" dirty="0" smtClean="0">
                  <a:ln>
                    <a:noFill/>
                  </a:ln>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effectLst/>
                  <a:uLnTx/>
                  <a:uFillTx/>
                  <a:latin typeface="Bahnschrift Light Condensed" panose="020B0502040204020203" pitchFamily="34" charset="0"/>
                  <a:ea typeface="+mn-ea"/>
                  <a:cs typeface="+mn-cs"/>
                </a:rPr>
                <a:t>chất</a:t>
              </a:r>
              <a:r>
                <a:rPr kumimoji="0" lang="en-US" sz="2600" b="0" i="0" u="none" strike="noStrike" kern="1200" cap="none" spc="0" normalizeH="0" noProof="0" dirty="0" smtClean="0">
                  <a:ln>
                    <a:noFill/>
                  </a:ln>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effectLst/>
                  <a:uLnTx/>
                  <a:uFillTx/>
                  <a:latin typeface="Bahnschrift Light Condensed" panose="020B0502040204020203" pitchFamily="34" charset="0"/>
                  <a:ea typeface="+mn-ea"/>
                  <a:cs typeface="+mn-cs"/>
                </a:rPr>
                <a:t>quyết</a:t>
              </a:r>
              <a:r>
                <a:rPr kumimoji="0" lang="en-US" sz="2600" b="0" i="0" u="none" strike="noStrike" kern="1200" cap="none" spc="0" normalizeH="0" noProof="0" dirty="0" smtClean="0">
                  <a:ln>
                    <a:noFill/>
                  </a:ln>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effectLst/>
                  <a:uLnTx/>
                  <a:uFillTx/>
                  <a:latin typeface="Bahnschrift Light Condensed" panose="020B0502040204020203" pitchFamily="34" charset="0"/>
                  <a:ea typeface="+mn-ea"/>
                  <a:cs typeface="+mn-cs"/>
                </a:rPr>
                <a:t>định</a:t>
              </a:r>
              <a:r>
                <a:rPr kumimoji="0" lang="en-US" sz="2600" b="0" i="0" u="none" strike="noStrike" kern="1200" cap="none" spc="0" normalizeH="0" noProof="0" dirty="0" smtClean="0">
                  <a:ln>
                    <a:noFill/>
                  </a:ln>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effectLst/>
                  <a:uLnTx/>
                  <a:uFillTx/>
                  <a:latin typeface="Bahnschrift Light Condensed" panose="020B0502040204020203" pitchFamily="34" charset="0"/>
                  <a:ea typeface="+mn-ea"/>
                  <a:cs typeface="+mn-cs"/>
                </a:rPr>
                <a:t>sự</a:t>
              </a:r>
              <a:r>
                <a:rPr kumimoji="0" lang="en-US" sz="2600" b="0" i="0" u="none" strike="noStrike" kern="1200" cap="none" spc="0" normalizeH="0" noProof="0" dirty="0" smtClean="0">
                  <a:ln>
                    <a:noFill/>
                  </a:ln>
                  <a:effectLst/>
                  <a:uLnTx/>
                  <a:uFillTx/>
                  <a:latin typeface="Bahnschrift Light Condensed" panose="020B0502040204020203" pitchFamily="34" charset="0"/>
                  <a:ea typeface="+mn-ea"/>
                  <a:cs typeface="+mn-cs"/>
                </a:rPr>
                <a:t> </a:t>
              </a:r>
              <a:r>
                <a:rPr kumimoji="0" lang="en-US" sz="2600" b="1" i="1" u="none" strike="noStrike" kern="1200" cap="none" spc="0" normalizeH="0" noProof="0" dirty="0" err="1" smtClean="0">
                  <a:ln>
                    <a:noFill/>
                  </a:ln>
                  <a:solidFill>
                    <a:srgbClr val="FF0000"/>
                  </a:solidFill>
                  <a:effectLst/>
                  <a:uLnTx/>
                  <a:uFillTx/>
                  <a:latin typeface="Bahnschrift Light Condensed" panose="020B0502040204020203" pitchFamily="34" charset="0"/>
                  <a:ea typeface="+mn-ea"/>
                  <a:cs typeface="+mn-cs"/>
                </a:rPr>
                <a:t>vận</a:t>
              </a:r>
              <a:r>
                <a:rPr kumimoji="0" lang="en-US" sz="2600" b="1" i="1" u="none" strike="noStrike" kern="1200" cap="none" spc="0" normalizeH="0" noProof="0" dirty="0" smtClean="0">
                  <a:ln>
                    <a:noFill/>
                  </a:ln>
                  <a:solidFill>
                    <a:srgbClr val="FF0000"/>
                  </a:solidFill>
                  <a:effectLst/>
                  <a:uLnTx/>
                  <a:uFillTx/>
                  <a:latin typeface="Bahnschrift Light Condensed" panose="020B0502040204020203" pitchFamily="34" charset="0"/>
                  <a:ea typeface="+mn-ea"/>
                  <a:cs typeface="+mn-cs"/>
                </a:rPr>
                <a:t> </a:t>
              </a:r>
              <a:r>
                <a:rPr kumimoji="0" lang="en-US" sz="2600" b="1" i="1" u="none" strike="noStrike" kern="1200" cap="none" spc="0" normalizeH="0" noProof="0" dirty="0" err="1" smtClean="0">
                  <a:ln>
                    <a:noFill/>
                  </a:ln>
                  <a:solidFill>
                    <a:srgbClr val="FF0000"/>
                  </a:solidFill>
                  <a:effectLst/>
                  <a:uLnTx/>
                  <a:uFillTx/>
                  <a:latin typeface="Bahnschrift Light Condensed" panose="020B0502040204020203" pitchFamily="34" charset="0"/>
                  <a:ea typeface="+mn-ea"/>
                  <a:cs typeface="+mn-cs"/>
                </a:rPr>
                <a:t>động</a:t>
              </a:r>
              <a:r>
                <a:rPr kumimoji="0" lang="en-US" sz="2600" b="1" i="1" u="none" strike="noStrike" kern="1200" cap="none" spc="0" normalizeH="0" noProof="0" dirty="0" smtClean="0">
                  <a:ln>
                    <a:noFill/>
                  </a:ln>
                  <a:solidFill>
                    <a:srgbClr val="FF0000"/>
                  </a:solidFill>
                  <a:effectLst/>
                  <a:uLnTx/>
                  <a:uFillTx/>
                  <a:latin typeface="Bahnschrift Light Condensed" panose="020B0502040204020203" pitchFamily="34" charset="0"/>
                  <a:ea typeface="+mn-ea"/>
                  <a:cs typeface="+mn-cs"/>
                </a:rPr>
                <a:t> </a:t>
              </a:r>
              <a:r>
                <a:rPr kumimoji="0" lang="en-US" sz="2600" b="1" i="1" u="none" strike="noStrike" kern="1200" cap="none" spc="0" normalizeH="0" noProof="0" dirty="0" err="1" smtClean="0">
                  <a:ln>
                    <a:noFill/>
                  </a:ln>
                  <a:solidFill>
                    <a:srgbClr val="FF0000"/>
                  </a:solidFill>
                  <a:effectLst/>
                  <a:uLnTx/>
                  <a:uFillTx/>
                  <a:latin typeface="Bahnschrift Light Condensed" panose="020B0502040204020203" pitchFamily="34" charset="0"/>
                  <a:ea typeface="+mn-ea"/>
                  <a:cs typeface="+mn-cs"/>
                </a:rPr>
                <a:t>và</a:t>
              </a:r>
              <a:r>
                <a:rPr kumimoji="0" lang="en-US" sz="2600" b="1" i="1" u="none" strike="noStrike" kern="1200" cap="none" spc="0" normalizeH="0" noProof="0" dirty="0" smtClean="0">
                  <a:ln>
                    <a:noFill/>
                  </a:ln>
                  <a:solidFill>
                    <a:srgbClr val="FF0000"/>
                  </a:solidFill>
                  <a:effectLst/>
                  <a:uLnTx/>
                  <a:uFillTx/>
                  <a:latin typeface="Bahnschrift Light Condensed" panose="020B0502040204020203" pitchFamily="34" charset="0"/>
                  <a:ea typeface="+mn-ea"/>
                  <a:cs typeface="+mn-cs"/>
                </a:rPr>
                <a:t> </a:t>
              </a:r>
              <a:r>
                <a:rPr kumimoji="0" lang="en-US" sz="2600" b="1" i="1" u="none" strike="noStrike" kern="1200" cap="none" spc="0" normalizeH="0" noProof="0" dirty="0" err="1" smtClean="0">
                  <a:ln>
                    <a:noFill/>
                  </a:ln>
                  <a:solidFill>
                    <a:srgbClr val="FF0000"/>
                  </a:solidFill>
                  <a:effectLst/>
                  <a:uLnTx/>
                  <a:uFillTx/>
                  <a:latin typeface="Bahnschrift Light Condensed" panose="020B0502040204020203" pitchFamily="34" charset="0"/>
                  <a:ea typeface="+mn-ea"/>
                  <a:cs typeface="+mn-cs"/>
                </a:rPr>
                <a:t>phát</a:t>
              </a:r>
              <a:r>
                <a:rPr kumimoji="0" lang="en-US" sz="2600" b="1" i="1" u="none" strike="noStrike" kern="1200" cap="none" spc="0" normalizeH="0" noProof="0" dirty="0" smtClean="0">
                  <a:ln>
                    <a:noFill/>
                  </a:ln>
                  <a:solidFill>
                    <a:srgbClr val="FF0000"/>
                  </a:solidFill>
                  <a:effectLst/>
                  <a:uLnTx/>
                  <a:uFillTx/>
                  <a:latin typeface="Bahnschrift Light Condensed" panose="020B0502040204020203" pitchFamily="34" charset="0"/>
                  <a:ea typeface="+mn-ea"/>
                  <a:cs typeface="+mn-cs"/>
                </a:rPr>
                <a:t> </a:t>
              </a:r>
              <a:r>
                <a:rPr kumimoji="0" lang="en-US" sz="2600" b="1" i="1" u="none" strike="noStrike" kern="1200" cap="none" spc="0" normalizeH="0" noProof="0" dirty="0" err="1" smtClean="0">
                  <a:ln>
                    <a:noFill/>
                  </a:ln>
                  <a:solidFill>
                    <a:srgbClr val="FF0000"/>
                  </a:solidFill>
                  <a:effectLst/>
                  <a:uLnTx/>
                  <a:uFillTx/>
                  <a:latin typeface="Bahnschrift Light Condensed" panose="020B0502040204020203" pitchFamily="34" charset="0"/>
                  <a:ea typeface="+mn-ea"/>
                  <a:cs typeface="+mn-cs"/>
                </a:rPr>
                <a:t>triển</a:t>
              </a:r>
              <a:r>
                <a:rPr kumimoji="0" lang="en-US" sz="2600" b="1" i="1" u="none" strike="noStrike" kern="1200" cap="none" spc="0" normalizeH="0" noProof="0" dirty="0" smtClean="0">
                  <a:ln>
                    <a:noFill/>
                  </a:ln>
                  <a:solidFill>
                    <a:srgbClr val="FF0000"/>
                  </a:solidFill>
                  <a:effectLst/>
                  <a:uLnTx/>
                  <a:uFillTx/>
                  <a:latin typeface="Bahnschrift Light Condensed" panose="020B0502040204020203" pitchFamily="34" charset="0"/>
                  <a:ea typeface="+mn-ea"/>
                  <a:cs typeface="+mn-cs"/>
                </a:rPr>
                <a:t> </a:t>
              </a:r>
              <a:r>
                <a:rPr kumimoji="0" lang="en-US" sz="2600" b="0" i="0" u="none" strike="noStrike" kern="1200" cap="none" spc="0" normalizeH="0" noProof="0" dirty="0" err="1" smtClean="0">
                  <a:ln>
                    <a:noFill/>
                  </a:ln>
                  <a:effectLst/>
                  <a:uLnTx/>
                  <a:uFillTx/>
                  <a:latin typeface="Bahnschrift Light Condensed" panose="020B0502040204020203" pitchFamily="34" charset="0"/>
                  <a:ea typeface="+mn-ea"/>
                  <a:cs typeface="+mn-cs"/>
                </a:rPr>
                <a:t>của</a:t>
              </a:r>
              <a:r>
                <a:rPr kumimoji="0" lang="en-US" sz="2600" b="0" i="0" u="none" strike="noStrike" kern="1200" cap="none" spc="0" normalizeH="0" noProof="0" dirty="0" smtClean="0">
                  <a:ln>
                    <a:noFill/>
                  </a:ln>
                  <a:effectLst/>
                  <a:uLnTx/>
                  <a:uFillTx/>
                  <a:latin typeface="Bahnschrift Light Condensed" panose="020B0502040204020203" pitchFamily="34" charset="0"/>
                  <a:ea typeface="+mn-ea"/>
                  <a:cs typeface="+mn-cs"/>
                </a:rPr>
                <a:t> ý </a:t>
              </a:r>
              <a:r>
                <a:rPr kumimoji="0" lang="en-US" sz="2600" b="0" i="0" u="none" strike="noStrike" kern="1200" cap="none" spc="0" normalizeH="0" noProof="0" dirty="0" err="1" smtClean="0">
                  <a:ln>
                    <a:noFill/>
                  </a:ln>
                  <a:effectLst/>
                  <a:uLnTx/>
                  <a:uFillTx/>
                  <a:latin typeface="Bahnschrift Light Condensed" panose="020B0502040204020203" pitchFamily="34" charset="0"/>
                  <a:ea typeface="+mn-ea"/>
                  <a:cs typeface="+mn-cs"/>
                </a:rPr>
                <a:t>thức</a:t>
              </a:r>
              <a:endParaRPr kumimoji="0" lang="en-US" sz="2600" b="0" i="0" u="none" strike="noStrike" kern="1200" cap="none" spc="0" normalizeH="0" baseline="0" noProof="0" dirty="0">
                <a:ln>
                  <a:noFill/>
                </a:ln>
                <a:effectLst/>
                <a:uLnTx/>
                <a:uFillTx/>
                <a:latin typeface="Bahnschrift Light Condensed" panose="020B0502040204020203" pitchFamily="34" charset="0"/>
                <a:ea typeface="+mn-ea"/>
                <a:cs typeface="+mn-cs"/>
              </a:endParaRPr>
            </a:p>
          </p:txBody>
        </p:sp>
        <p:sp>
          <p:nvSpPr>
            <p:cNvPr id="50" name="Text Box 35">
              <a:extLst>
                <a:ext uri="{FF2B5EF4-FFF2-40B4-BE49-F238E27FC236}">
                  <a16:creationId xmlns:a16="http://schemas.microsoft.com/office/drawing/2014/main" id="{31F2227D-4593-C19B-DBAA-321242AF8E87}"/>
                </a:ext>
              </a:extLst>
            </p:cNvPr>
            <p:cNvSpPr txBox="1">
              <a:spLocks noChangeArrowheads="1"/>
            </p:cNvSpPr>
            <p:nvPr/>
          </p:nvSpPr>
          <p:spPr bwMode="gray">
            <a:xfrm>
              <a:off x="1729104" y="1909763"/>
              <a:ext cx="531043" cy="40011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2000" b="1" i="0" u="none" strike="noStrike" kern="1200" cap="none" spc="0" normalizeH="0" baseline="0" noProof="0" dirty="0" smtClean="0">
                  <a:ln>
                    <a:noFill/>
                  </a:ln>
                  <a:solidFill>
                    <a:srgbClr val="080808"/>
                  </a:solidFill>
                  <a:effectLst/>
                  <a:uLnTx/>
                  <a:uFillTx/>
                  <a:latin typeface="Calibri" panose="020F0502020204030204"/>
                  <a:ea typeface="+mn-ea"/>
                  <a:cs typeface="+mn-cs"/>
                </a:rPr>
                <a:t>d</a:t>
              </a:r>
              <a:endParaRPr kumimoji="0" lang="en-US" sz="2000" b="1" i="0" u="none" strike="noStrike" kern="1200" cap="none" spc="0" normalizeH="0" baseline="0" noProof="0" dirty="0">
                <a:ln>
                  <a:noFill/>
                </a:ln>
                <a:solidFill>
                  <a:srgbClr val="080808"/>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952522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 calcmode="lin" valueType="num">
                                      <p:cBhvr additive="base">
                                        <p:cTn id="12" dur="500" fill="hold"/>
                                        <p:tgtEl>
                                          <p:spTgt spid="88"/>
                                        </p:tgtEl>
                                        <p:attrNameLst>
                                          <p:attrName>ppt_x</p:attrName>
                                        </p:attrNameLst>
                                      </p:cBhvr>
                                      <p:tavLst>
                                        <p:tav tm="0">
                                          <p:val>
                                            <p:strVal val="#ppt_x"/>
                                          </p:val>
                                        </p:tav>
                                        <p:tav tm="100000">
                                          <p:val>
                                            <p:strVal val="#ppt_x"/>
                                          </p:val>
                                        </p:tav>
                                      </p:tavLst>
                                    </p:anim>
                                    <p:anim calcmode="lin" valueType="num">
                                      <p:cBhvr additive="base">
                                        <p:cTn id="13"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9"/>
                                        </p:tgtEl>
                                        <p:attrNameLst>
                                          <p:attrName>style.visibility</p:attrName>
                                        </p:attrNameLst>
                                      </p:cBhvr>
                                      <p:to>
                                        <p:strVal val="visible"/>
                                      </p:to>
                                    </p:set>
                                    <p:anim calcmode="lin" valueType="num">
                                      <p:cBhvr additive="base">
                                        <p:cTn id="18" dur="500" fill="hold"/>
                                        <p:tgtEl>
                                          <p:spTgt spid="89"/>
                                        </p:tgtEl>
                                        <p:attrNameLst>
                                          <p:attrName>ppt_x</p:attrName>
                                        </p:attrNameLst>
                                      </p:cBhvr>
                                      <p:tavLst>
                                        <p:tav tm="0">
                                          <p:val>
                                            <p:strVal val="#ppt_x"/>
                                          </p:val>
                                        </p:tav>
                                        <p:tav tm="100000">
                                          <p:val>
                                            <p:strVal val="#ppt_x"/>
                                          </p:val>
                                        </p:tav>
                                      </p:tavLst>
                                    </p:anim>
                                    <p:anim calcmode="lin" valueType="num">
                                      <p:cBhvr additive="base">
                                        <p:cTn id="19"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90"/>
                                        </p:tgtEl>
                                        <p:attrNameLst>
                                          <p:attrName>style.visibility</p:attrName>
                                        </p:attrNameLst>
                                      </p:cBhvr>
                                      <p:to>
                                        <p:strVal val="visible"/>
                                      </p:to>
                                    </p:set>
                                    <p:anim calcmode="lin" valueType="num">
                                      <p:cBhvr additive="base">
                                        <p:cTn id="24" dur="500" fill="hold"/>
                                        <p:tgtEl>
                                          <p:spTgt spid="90"/>
                                        </p:tgtEl>
                                        <p:attrNameLst>
                                          <p:attrName>ppt_x</p:attrName>
                                        </p:attrNameLst>
                                      </p:cBhvr>
                                      <p:tavLst>
                                        <p:tav tm="0">
                                          <p:val>
                                            <p:strVal val="#ppt_x"/>
                                          </p:val>
                                        </p:tav>
                                        <p:tav tm="100000">
                                          <p:val>
                                            <p:strVal val="#ppt_x"/>
                                          </p:val>
                                        </p:tav>
                                      </p:tavLst>
                                    </p:anim>
                                    <p:anim calcmode="lin" valueType="num">
                                      <p:cBhvr additive="base">
                                        <p:cTn id="25"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6"/>
                                        </p:tgtEl>
                                        <p:attrNameLst>
                                          <p:attrName>style.visibility</p:attrName>
                                        </p:attrNameLst>
                                      </p:cBhvr>
                                      <p:to>
                                        <p:strVal val="visible"/>
                                      </p:to>
                                    </p:set>
                                    <p:anim calcmode="lin" valueType="num">
                                      <p:cBhvr additive="base">
                                        <p:cTn id="30" dur="500" fill="hold"/>
                                        <p:tgtEl>
                                          <p:spTgt spid="46"/>
                                        </p:tgtEl>
                                        <p:attrNameLst>
                                          <p:attrName>ppt_x</p:attrName>
                                        </p:attrNameLst>
                                      </p:cBhvr>
                                      <p:tavLst>
                                        <p:tav tm="0">
                                          <p:val>
                                            <p:strVal val="#ppt_x"/>
                                          </p:val>
                                        </p:tav>
                                        <p:tav tm="100000">
                                          <p:val>
                                            <p:strVal val="#ppt_x"/>
                                          </p:val>
                                        </p:tav>
                                      </p:tavLst>
                                    </p:anim>
                                    <p:anim calcmode="lin" valueType="num">
                                      <p:cBhvr additive="base">
                                        <p:cTn id="31"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030AFCF-2D52-15C3-5E71-9964E9587C50}"/>
              </a:ext>
            </a:extLst>
          </p:cNvPr>
          <p:cNvSpPr/>
          <p:nvPr/>
        </p:nvSpPr>
        <p:spPr>
          <a:xfrm>
            <a:off x="800100" y="-14779"/>
            <a:ext cx="10553700" cy="477212"/>
          </a:xfrm>
          <a:prstGeom prst="rect">
            <a:avLst/>
          </a:prstGeom>
          <a:solidFill>
            <a:schemeClr val="accent1">
              <a:lumMod val="75000"/>
            </a:schemeClr>
          </a:solidFill>
        </p:spPr>
        <p:style>
          <a:lnRef idx="1">
            <a:schemeClr val="accent1"/>
          </a:lnRef>
          <a:fillRef idx="2">
            <a:schemeClr val="accent1"/>
          </a:fillRef>
          <a:effectRef idx="1">
            <a:schemeClr val="accent1"/>
          </a:effectRef>
          <a:fontRef idx="minor">
            <a:schemeClr val="dk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00"/>
                </a:solidFill>
                <a:effectLst/>
                <a:uLnTx/>
                <a:uFillTx/>
                <a:latin typeface="Bahnschrift SemiBold Condensed" panose="020B0502040204020203" pitchFamily="34" charset="0"/>
              </a:rPr>
              <a:t>3. MỐI QUAN HỆ GIỮA VẬT CHẤT VÀ Ý THỨC</a:t>
            </a:r>
            <a:endParaRPr kumimoji="0" lang="vi-VN" sz="2800" b="0" i="0" u="none" strike="noStrike" kern="1200" cap="none" spc="0" normalizeH="0" baseline="0" noProof="0" dirty="0">
              <a:ln>
                <a:noFill/>
              </a:ln>
              <a:solidFill>
                <a:srgbClr val="FFFF00"/>
              </a:solidFill>
              <a:effectLst/>
              <a:uLnTx/>
              <a:uFillTx/>
              <a:latin typeface="Bahnschrift SemiBold Condensed" panose="020B0502040204020203" pitchFamily="34" charset="0"/>
            </a:endParaRPr>
          </a:p>
        </p:txBody>
      </p:sp>
      <p:sp>
        <p:nvSpPr>
          <p:cNvPr id="12" name="Rectangle: Rounded Corners 11">
            <a:extLst>
              <a:ext uri="{FF2B5EF4-FFF2-40B4-BE49-F238E27FC236}">
                <a16:creationId xmlns:a16="http://schemas.microsoft.com/office/drawing/2014/main" id="{DDFDD1A7-2A99-BBA7-A9CC-BCD620137441}"/>
              </a:ext>
            </a:extLst>
          </p:cNvPr>
          <p:cNvSpPr/>
          <p:nvPr/>
        </p:nvSpPr>
        <p:spPr>
          <a:xfrm>
            <a:off x="800100" y="648804"/>
            <a:ext cx="5393182" cy="498475"/>
          </a:xfrm>
          <a:prstGeom prst="roundRect">
            <a:avLst/>
          </a:prstGeom>
        </p:spPr>
        <p:style>
          <a:lnRef idx="1">
            <a:schemeClr val="accent6"/>
          </a:lnRef>
          <a:fillRef idx="3">
            <a:schemeClr val="accent6"/>
          </a:fillRef>
          <a:effectRef idx="2">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solidFill>
              <a:effectLst/>
              <a:uLnTx/>
              <a:uFillTx/>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err="1" smtClean="0">
                <a:solidFill>
                  <a:prstClr val="white"/>
                </a:solidFill>
                <a:latin typeface="Bahnschrift SemiBold Condensed" panose="020B0502040204020203" pitchFamily="34" charset="0"/>
              </a:rPr>
              <a:t>Tính</a:t>
            </a:r>
            <a:r>
              <a:rPr lang="en-US" sz="2800" dirty="0" smtClean="0">
                <a:solidFill>
                  <a:prstClr val="white"/>
                </a:solidFill>
                <a:latin typeface="Bahnschrift SemiBold Condensed" panose="020B0502040204020203" pitchFamily="34" charset="0"/>
              </a:rPr>
              <a:t> </a:t>
            </a:r>
            <a:r>
              <a:rPr lang="en-US" sz="2800" dirty="0" err="1" smtClean="0">
                <a:solidFill>
                  <a:prstClr val="white"/>
                </a:solidFill>
                <a:latin typeface="Bahnschrift SemiBold Condensed" panose="020B0502040204020203" pitchFamily="34" charset="0"/>
              </a:rPr>
              <a:t>độc</a:t>
            </a:r>
            <a:r>
              <a:rPr lang="en-US" sz="2800" dirty="0" smtClean="0">
                <a:solidFill>
                  <a:prstClr val="white"/>
                </a:solidFill>
                <a:latin typeface="Bahnschrift SemiBold Condensed" panose="020B0502040204020203" pitchFamily="34" charset="0"/>
              </a:rPr>
              <a:t> </a:t>
            </a:r>
            <a:r>
              <a:rPr lang="en-US" sz="2800" dirty="0" err="1" smtClean="0">
                <a:solidFill>
                  <a:prstClr val="white"/>
                </a:solidFill>
                <a:latin typeface="Bahnschrift SemiBold Condensed" panose="020B0502040204020203" pitchFamily="34" charset="0"/>
              </a:rPr>
              <a:t>lập</a:t>
            </a:r>
            <a:r>
              <a:rPr lang="en-US" sz="2800" dirty="0" smtClean="0">
                <a:solidFill>
                  <a:prstClr val="white"/>
                </a:solidFill>
                <a:latin typeface="Bahnschrift SemiBold Condensed" panose="020B0502040204020203" pitchFamily="34" charset="0"/>
              </a:rPr>
              <a:t> </a:t>
            </a:r>
            <a:r>
              <a:rPr lang="en-US" sz="2800" dirty="0" err="1" smtClean="0">
                <a:solidFill>
                  <a:prstClr val="white"/>
                </a:solidFill>
                <a:latin typeface="Bahnschrift SemiBold Condensed" panose="020B0502040204020203" pitchFamily="34" charset="0"/>
              </a:rPr>
              <a:t>tương</a:t>
            </a:r>
            <a:r>
              <a:rPr lang="en-US" sz="2800" dirty="0" smtClean="0">
                <a:solidFill>
                  <a:prstClr val="white"/>
                </a:solidFill>
                <a:latin typeface="Bahnschrift SemiBold Condensed" panose="020B0502040204020203" pitchFamily="34" charset="0"/>
              </a:rPr>
              <a:t> </a:t>
            </a:r>
            <a:r>
              <a:rPr lang="en-US" sz="2800" dirty="0" err="1" smtClean="0">
                <a:solidFill>
                  <a:prstClr val="white"/>
                </a:solidFill>
                <a:latin typeface="Bahnschrift SemiBold Condensed" panose="020B0502040204020203" pitchFamily="34" charset="0"/>
              </a:rPr>
              <a:t>đối</a:t>
            </a:r>
            <a:r>
              <a:rPr lang="en-US" sz="2800" dirty="0" smtClean="0">
                <a:solidFill>
                  <a:prstClr val="white"/>
                </a:solidFill>
                <a:latin typeface="Bahnschrift SemiBold Condensed" panose="020B0502040204020203" pitchFamily="34" charset="0"/>
              </a:rPr>
              <a:t> </a:t>
            </a:r>
            <a:r>
              <a:rPr lang="en-US" sz="2800" dirty="0" err="1" smtClean="0">
                <a:solidFill>
                  <a:prstClr val="white"/>
                </a:solidFill>
                <a:latin typeface="Bahnschrift SemiBold Condensed" panose="020B0502040204020203" pitchFamily="34" charset="0"/>
              </a:rPr>
              <a:t>của</a:t>
            </a:r>
            <a:r>
              <a:rPr lang="en-US" sz="2800" dirty="0" smtClean="0">
                <a:solidFill>
                  <a:prstClr val="white"/>
                </a:solidFill>
                <a:latin typeface="Bahnschrift SemiBold Condensed" panose="020B0502040204020203" pitchFamily="34" charset="0"/>
              </a:rPr>
              <a:t> ý </a:t>
            </a:r>
            <a:r>
              <a:rPr lang="en-US" sz="2800" dirty="0" err="1" smtClean="0">
                <a:solidFill>
                  <a:prstClr val="white"/>
                </a:solidFill>
                <a:latin typeface="Bahnschrift SemiBold Condensed" panose="020B0502040204020203" pitchFamily="34" charset="0"/>
              </a:rPr>
              <a:t>thức</a:t>
            </a:r>
            <a:endParaRPr kumimoji="0" lang="en-US" sz="2800" b="0" i="0" u="none" strike="noStrike" kern="1200" cap="none" spc="0" normalizeH="0" baseline="0" noProof="0" dirty="0">
              <a:ln>
                <a:noFill/>
              </a:ln>
              <a:solidFill>
                <a:prstClr val="white"/>
              </a:solidFill>
              <a:effectLst/>
              <a:uLnTx/>
              <a:uFillTx/>
              <a:latin typeface="Bahnschrift SemiBold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2800" b="0" i="0" u="none" strike="noStrike" kern="1200" cap="none" spc="0" normalizeH="0" baseline="0" noProof="0" dirty="0">
              <a:ln>
                <a:noFill/>
              </a:ln>
              <a:solidFill>
                <a:prstClr val="white"/>
              </a:solidFill>
              <a:effectLst/>
              <a:uLnTx/>
              <a:uFillTx/>
              <a:latin typeface="Bahnschrift SemiBold Condensed" panose="020B0502040204020203" pitchFamily="34" charset="0"/>
            </a:endParaRPr>
          </a:p>
        </p:txBody>
      </p:sp>
      <p:sp>
        <p:nvSpPr>
          <p:cNvPr id="2" name="Rectangle 1"/>
          <p:cNvSpPr/>
          <p:nvPr/>
        </p:nvSpPr>
        <p:spPr>
          <a:xfrm>
            <a:off x="2297762" y="1618432"/>
            <a:ext cx="8017403" cy="830997"/>
          </a:xfrm>
          <a:prstGeom prst="rect">
            <a:avLst/>
          </a:prstGeom>
          <a:solidFill>
            <a:schemeClr val="accent3">
              <a:lumMod val="20000"/>
              <a:lumOff val="80000"/>
            </a:schemeClr>
          </a:solidFill>
        </p:spPr>
        <p:txBody>
          <a:bodyPr wrap="square">
            <a:spAutoFit/>
          </a:bodyPr>
          <a:lstStyle/>
          <a:p>
            <a:r>
              <a:rPr lang="vi-VN" sz="2400" b="1" i="1" dirty="0">
                <a:latin typeface="Bahnschrift Light Condensed" panose="020B0502040204020203" pitchFamily="34" charset="0"/>
              </a:rPr>
              <a:t>Thứ nhất</a:t>
            </a:r>
            <a:r>
              <a:rPr lang="vi-VN" sz="2400" dirty="0">
                <a:latin typeface="Bahnschrift Light Condensed" panose="020B0502040204020203" pitchFamily="34" charset="0"/>
              </a:rPr>
              <a:t>, ý thức phản ánh thế giới vật chất có thể chậm hơn, đồng thời hoặc nhanh hơn sự biến đổi của thế giới vật chất.</a:t>
            </a:r>
          </a:p>
        </p:txBody>
      </p:sp>
      <p:sp>
        <p:nvSpPr>
          <p:cNvPr id="4" name="Rectangle 3"/>
          <p:cNvSpPr/>
          <p:nvPr/>
        </p:nvSpPr>
        <p:spPr>
          <a:xfrm>
            <a:off x="2297762" y="2871730"/>
            <a:ext cx="8001964" cy="830997"/>
          </a:xfrm>
          <a:prstGeom prst="rect">
            <a:avLst/>
          </a:prstGeom>
          <a:solidFill>
            <a:schemeClr val="accent4">
              <a:lumMod val="20000"/>
              <a:lumOff val="80000"/>
            </a:schemeClr>
          </a:solidFill>
        </p:spPr>
        <p:txBody>
          <a:bodyPr wrap="square">
            <a:spAutoFit/>
          </a:bodyPr>
          <a:lstStyle/>
          <a:p>
            <a:pPr algn="just"/>
            <a:r>
              <a:rPr lang="en-GB" altLang="en-US" sz="2400" b="1" i="1" dirty="0" err="1">
                <a:solidFill>
                  <a:srgbClr val="000000"/>
                </a:solidFill>
                <a:latin typeface="Bahnschrift Light Condensed" panose="020B0502040204020203" pitchFamily="34" charset="0"/>
                <a:cs typeface="Times New Roman" panose="02020603050405020304" pitchFamily="18" charset="0"/>
              </a:rPr>
              <a:t>Thứ</a:t>
            </a:r>
            <a:r>
              <a:rPr lang="en-GB" altLang="en-US" sz="2400" b="1" i="1" dirty="0">
                <a:solidFill>
                  <a:srgbClr val="000000"/>
                </a:solidFill>
                <a:latin typeface="Bahnschrift Light Condensed" panose="020B0502040204020203" pitchFamily="34" charset="0"/>
                <a:cs typeface="Times New Roman" panose="02020603050405020304" pitchFamily="18" charset="0"/>
              </a:rPr>
              <a:t> </a:t>
            </a:r>
            <a:r>
              <a:rPr lang="en-GB" altLang="en-US" sz="2400" b="1" i="1" dirty="0" err="1">
                <a:solidFill>
                  <a:srgbClr val="000000"/>
                </a:solidFill>
                <a:latin typeface="Bahnschrift Light Condensed" panose="020B0502040204020203" pitchFamily="34" charset="0"/>
                <a:cs typeface="Times New Roman" panose="02020603050405020304" pitchFamily="18" charset="0"/>
              </a:rPr>
              <a:t>hai</a:t>
            </a:r>
            <a:r>
              <a:rPr lang="en-GB" altLang="en-US" sz="2400" dirty="0">
                <a:solidFill>
                  <a:srgbClr val="000000"/>
                </a:solidFill>
                <a:latin typeface="Bahnschrift Light Condensed" panose="020B0502040204020203" pitchFamily="34" charset="0"/>
                <a:cs typeface="Times New Roman" panose="02020603050405020304" pitchFamily="18" charset="0"/>
              </a:rPr>
              <a:t>, </a:t>
            </a:r>
            <a:r>
              <a:rPr lang="nl-NL" altLang="en-US" sz="2400" dirty="0">
                <a:solidFill>
                  <a:srgbClr val="000000"/>
                </a:solidFill>
                <a:latin typeface="Bahnschrift Light Condensed" panose="020B0502040204020203" pitchFamily="34" charset="0"/>
                <a:cs typeface="Times New Roman" panose="02020603050405020304" pitchFamily="18" charset="0"/>
              </a:rPr>
              <a:t>sự tác động của ý thức đối với vật chất phải thông qua hoạt động thực tiễn của con người. </a:t>
            </a:r>
            <a:endParaRPr lang="vi-VN" altLang="en-US" sz="2400" dirty="0">
              <a:solidFill>
                <a:srgbClr val="000000"/>
              </a:solidFill>
              <a:latin typeface="Bahnschrift Light Condensed" panose="020B0502040204020203" pitchFamily="34" charset="0"/>
              <a:cs typeface="Times New Roman" panose="02020603050405020304" pitchFamily="18" charset="0"/>
            </a:endParaRPr>
          </a:p>
        </p:txBody>
      </p:sp>
      <p:sp>
        <p:nvSpPr>
          <p:cNvPr id="59" name="Text Box 34">
            <a:extLst>
              <a:ext uri="{FF2B5EF4-FFF2-40B4-BE49-F238E27FC236}">
                <a16:creationId xmlns:a16="http://schemas.microsoft.com/office/drawing/2014/main" id="{60E9CC84-42BA-F5C6-A4B4-650A7C2E41C4}"/>
              </a:ext>
            </a:extLst>
          </p:cNvPr>
          <p:cNvSpPr txBox="1">
            <a:spLocks noChangeArrowheads="1"/>
          </p:cNvSpPr>
          <p:nvPr/>
        </p:nvSpPr>
        <p:spPr bwMode="gray">
          <a:xfrm>
            <a:off x="2297762" y="4084794"/>
            <a:ext cx="8017403" cy="830997"/>
          </a:xfrm>
          <a:prstGeom prst="rect">
            <a:avLst/>
          </a:prstGeom>
          <a:solidFill>
            <a:schemeClr val="accent2">
              <a:lumMod val="20000"/>
              <a:lumOff val="80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GB" altLang="en-US" sz="2400" b="1" i="1" dirty="0" err="1">
                <a:solidFill>
                  <a:srgbClr val="000000"/>
                </a:solidFill>
                <a:latin typeface="Bahnschrift Light Condensed" panose="020B0502040204020203" pitchFamily="34" charset="0"/>
                <a:cs typeface="Times New Roman" panose="02020603050405020304" pitchFamily="18" charset="0"/>
              </a:rPr>
              <a:t>Thứ</a:t>
            </a:r>
            <a:r>
              <a:rPr lang="en-GB" altLang="en-US" sz="2400" b="1" i="1" dirty="0">
                <a:solidFill>
                  <a:srgbClr val="000000"/>
                </a:solidFill>
                <a:latin typeface="Bahnschrift Light Condensed" panose="020B0502040204020203" pitchFamily="34" charset="0"/>
                <a:cs typeface="Times New Roman" panose="02020603050405020304" pitchFamily="18" charset="0"/>
              </a:rPr>
              <a:t> </a:t>
            </a:r>
            <a:r>
              <a:rPr lang="en-GB" altLang="en-US" sz="2400" b="1" i="1" dirty="0" err="1">
                <a:solidFill>
                  <a:srgbClr val="000000"/>
                </a:solidFill>
                <a:latin typeface="Bahnschrift Light Condensed" panose="020B0502040204020203" pitchFamily="34" charset="0"/>
                <a:cs typeface="Times New Roman" panose="02020603050405020304" pitchFamily="18" charset="0"/>
              </a:rPr>
              <a:t>ba</a:t>
            </a:r>
            <a:r>
              <a:rPr lang="en-GB" altLang="en-US" sz="2400" dirty="0">
                <a:solidFill>
                  <a:srgbClr val="000000"/>
                </a:solidFill>
                <a:latin typeface="Bahnschrift Light Condensed" panose="020B0502040204020203" pitchFamily="34" charset="0"/>
                <a:cs typeface="Times New Roman" panose="02020603050405020304" pitchFamily="18" charset="0"/>
              </a:rPr>
              <a:t>, </a:t>
            </a:r>
            <a:r>
              <a:rPr lang="en-GB" altLang="en-US" sz="2400" dirty="0" err="1">
                <a:solidFill>
                  <a:srgbClr val="000000"/>
                </a:solidFill>
                <a:latin typeface="Bahnschrift Light Condensed" panose="020B0502040204020203" pitchFamily="34" charset="0"/>
                <a:cs typeface="Times New Roman" panose="02020603050405020304" pitchFamily="18" charset="0"/>
              </a:rPr>
              <a:t>vai</a:t>
            </a:r>
            <a:r>
              <a:rPr lang="en-GB" altLang="en-US" sz="2400" dirty="0">
                <a:solidFill>
                  <a:srgbClr val="000000"/>
                </a:solidFill>
                <a:latin typeface="Bahnschrift Light Condensed" panose="020B0502040204020203" pitchFamily="34" charset="0"/>
                <a:cs typeface="Times New Roman" panose="02020603050405020304" pitchFamily="18" charset="0"/>
              </a:rPr>
              <a:t> </a:t>
            </a:r>
            <a:r>
              <a:rPr lang="en-GB" altLang="en-US" sz="2400" dirty="0" err="1">
                <a:solidFill>
                  <a:srgbClr val="000000"/>
                </a:solidFill>
                <a:latin typeface="Bahnschrift Light Condensed" panose="020B0502040204020203" pitchFamily="34" charset="0"/>
                <a:cs typeface="Times New Roman" panose="02020603050405020304" pitchFamily="18" charset="0"/>
              </a:rPr>
              <a:t>trò</a:t>
            </a:r>
            <a:r>
              <a:rPr lang="en-GB" altLang="en-US" sz="2400" dirty="0">
                <a:solidFill>
                  <a:srgbClr val="000000"/>
                </a:solidFill>
                <a:latin typeface="Bahnschrift Light Condensed" panose="020B0502040204020203" pitchFamily="34" charset="0"/>
                <a:cs typeface="Times New Roman" panose="02020603050405020304" pitchFamily="18" charset="0"/>
              </a:rPr>
              <a:t> </a:t>
            </a:r>
            <a:r>
              <a:rPr lang="en-GB" altLang="en-US" sz="2400" dirty="0" err="1">
                <a:solidFill>
                  <a:srgbClr val="000000"/>
                </a:solidFill>
                <a:latin typeface="Bahnschrift Light Condensed" panose="020B0502040204020203" pitchFamily="34" charset="0"/>
                <a:cs typeface="Times New Roman" panose="02020603050405020304" pitchFamily="18" charset="0"/>
              </a:rPr>
              <a:t>của</a:t>
            </a:r>
            <a:r>
              <a:rPr lang="en-GB" altLang="en-US" sz="2400" dirty="0">
                <a:solidFill>
                  <a:srgbClr val="000000"/>
                </a:solidFill>
                <a:latin typeface="Bahnschrift Light Condensed" panose="020B0502040204020203" pitchFamily="34" charset="0"/>
                <a:cs typeface="Times New Roman" panose="02020603050405020304" pitchFamily="18" charset="0"/>
              </a:rPr>
              <a:t> ý </a:t>
            </a:r>
            <a:r>
              <a:rPr lang="en-GB" altLang="en-US" sz="2400" dirty="0" err="1">
                <a:solidFill>
                  <a:srgbClr val="000000"/>
                </a:solidFill>
                <a:latin typeface="Bahnschrift Light Condensed" panose="020B0502040204020203" pitchFamily="34" charset="0"/>
                <a:cs typeface="Times New Roman" panose="02020603050405020304" pitchFamily="18" charset="0"/>
              </a:rPr>
              <a:t>thức</a:t>
            </a:r>
            <a:r>
              <a:rPr lang="en-GB" altLang="en-US" sz="2400" dirty="0">
                <a:solidFill>
                  <a:srgbClr val="000000"/>
                </a:solidFill>
                <a:latin typeface="Bahnschrift Light Condensed" panose="020B0502040204020203" pitchFamily="34" charset="0"/>
                <a:cs typeface="Times New Roman" panose="02020603050405020304" pitchFamily="18" charset="0"/>
              </a:rPr>
              <a:t> </a:t>
            </a:r>
            <a:r>
              <a:rPr lang="en-GB" altLang="en-US" sz="2400" dirty="0" err="1">
                <a:solidFill>
                  <a:srgbClr val="000000"/>
                </a:solidFill>
                <a:latin typeface="Bahnschrift Light Condensed" panose="020B0502040204020203" pitchFamily="34" charset="0"/>
                <a:cs typeface="Times New Roman" panose="02020603050405020304" pitchFamily="18" charset="0"/>
              </a:rPr>
              <a:t>thể</a:t>
            </a:r>
            <a:r>
              <a:rPr lang="en-GB" altLang="en-US" sz="2400" dirty="0">
                <a:solidFill>
                  <a:srgbClr val="000000"/>
                </a:solidFill>
                <a:latin typeface="Bahnschrift Light Condensed" panose="020B0502040204020203" pitchFamily="34" charset="0"/>
                <a:cs typeface="Times New Roman" panose="02020603050405020304" pitchFamily="18" charset="0"/>
              </a:rPr>
              <a:t> </a:t>
            </a:r>
            <a:r>
              <a:rPr lang="en-GB" altLang="en-US" sz="2400" dirty="0" err="1">
                <a:solidFill>
                  <a:srgbClr val="000000"/>
                </a:solidFill>
                <a:latin typeface="Bahnschrift Light Condensed" panose="020B0502040204020203" pitchFamily="34" charset="0"/>
                <a:cs typeface="Times New Roman" panose="02020603050405020304" pitchFamily="18" charset="0"/>
              </a:rPr>
              <a:t>hiện</a:t>
            </a:r>
            <a:r>
              <a:rPr lang="en-GB" altLang="en-US" sz="2400" dirty="0">
                <a:solidFill>
                  <a:srgbClr val="000000"/>
                </a:solidFill>
                <a:latin typeface="Bahnschrift Light Condensed" panose="020B0502040204020203" pitchFamily="34" charset="0"/>
                <a:cs typeface="Times New Roman" panose="02020603050405020304" pitchFamily="18" charset="0"/>
              </a:rPr>
              <a:t> ở </a:t>
            </a:r>
            <a:r>
              <a:rPr lang="en-GB" altLang="en-US" sz="2400" dirty="0" err="1">
                <a:solidFill>
                  <a:srgbClr val="000000"/>
                </a:solidFill>
                <a:latin typeface="Bahnschrift Light Condensed" panose="020B0502040204020203" pitchFamily="34" charset="0"/>
                <a:cs typeface="Times New Roman" panose="02020603050405020304" pitchFamily="18" charset="0"/>
              </a:rPr>
              <a:t>chỗ</a:t>
            </a:r>
            <a:r>
              <a:rPr lang="en-GB" altLang="en-US" sz="2400" dirty="0">
                <a:solidFill>
                  <a:srgbClr val="000000"/>
                </a:solidFill>
                <a:latin typeface="Bahnschrift Light Condensed" panose="020B0502040204020203" pitchFamily="34" charset="0"/>
                <a:cs typeface="Times New Roman" panose="02020603050405020304" pitchFamily="18" charset="0"/>
              </a:rPr>
              <a:t> </a:t>
            </a:r>
            <a:r>
              <a:rPr lang="en-GB" altLang="en-US" sz="2400" dirty="0" err="1">
                <a:solidFill>
                  <a:srgbClr val="000000"/>
                </a:solidFill>
                <a:latin typeface="Bahnschrift Light Condensed" panose="020B0502040204020203" pitchFamily="34" charset="0"/>
                <a:cs typeface="Times New Roman" panose="02020603050405020304" pitchFamily="18" charset="0"/>
              </a:rPr>
              <a:t>nó</a:t>
            </a:r>
            <a:r>
              <a:rPr lang="en-GB" altLang="en-US" sz="2400" dirty="0">
                <a:solidFill>
                  <a:srgbClr val="000000"/>
                </a:solidFill>
                <a:latin typeface="Bahnschrift Light Condensed" panose="020B0502040204020203" pitchFamily="34" charset="0"/>
                <a:cs typeface="Times New Roman" panose="02020603050405020304" pitchFamily="18" charset="0"/>
              </a:rPr>
              <a:t> </a:t>
            </a:r>
            <a:r>
              <a:rPr lang="en-GB" altLang="en-US" sz="2400" dirty="0" err="1">
                <a:solidFill>
                  <a:srgbClr val="000000"/>
                </a:solidFill>
                <a:latin typeface="Bahnschrift Light Condensed" panose="020B0502040204020203" pitchFamily="34" charset="0"/>
                <a:cs typeface="Times New Roman" panose="02020603050405020304" pitchFamily="18" charset="0"/>
              </a:rPr>
              <a:t>có</a:t>
            </a:r>
            <a:r>
              <a:rPr lang="en-GB" altLang="en-US" sz="2400" dirty="0">
                <a:solidFill>
                  <a:srgbClr val="000000"/>
                </a:solidFill>
                <a:latin typeface="Bahnschrift Light Condensed" panose="020B0502040204020203" pitchFamily="34" charset="0"/>
                <a:cs typeface="Times New Roman" panose="02020603050405020304" pitchFamily="18" charset="0"/>
              </a:rPr>
              <a:t> </a:t>
            </a:r>
            <a:r>
              <a:rPr lang="en-GB" altLang="en-US" sz="2400" dirty="0" err="1">
                <a:solidFill>
                  <a:srgbClr val="000000"/>
                </a:solidFill>
                <a:latin typeface="Bahnschrift Light Condensed" panose="020B0502040204020203" pitchFamily="34" charset="0"/>
                <a:cs typeface="Times New Roman" panose="02020603050405020304" pitchFamily="18" charset="0"/>
              </a:rPr>
              <a:t>thể</a:t>
            </a:r>
            <a:r>
              <a:rPr lang="en-GB" altLang="en-US" sz="2400" dirty="0">
                <a:solidFill>
                  <a:srgbClr val="000000"/>
                </a:solidFill>
                <a:latin typeface="Bahnschrift Light Condensed" panose="020B0502040204020203" pitchFamily="34" charset="0"/>
                <a:cs typeface="Times New Roman" panose="02020603050405020304" pitchFamily="18" charset="0"/>
              </a:rPr>
              <a:t> </a:t>
            </a:r>
            <a:r>
              <a:rPr lang="en-GB" altLang="en-US" sz="2400" dirty="0" err="1">
                <a:solidFill>
                  <a:srgbClr val="000000"/>
                </a:solidFill>
                <a:latin typeface="Bahnschrift Light Condensed" panose="020B0502040204020203" pitchFamily="34" charset="0"/>
                <a:cs typeface="Times New Roman" panose="02020603050405020304" pitchFamily="18" charset="0"/>
              </a:rPr>
              <a:t>chỉ</a:t>
            </a:r>
            <a:r>
              <a:rPr lang="en-GB" altLang="en-US" sz="2400" dirty="0">
                <a:solidFill>
                  <a:srgbClr val="000000"/>
                </a:solidFill>
                <a:latin typeface="Bahnschrift Light Condensed" panose="020B0502040204020203" pitchFamily="34" charset="0"/>
                <a:cs typeface="Times New Roman" panose="02020603050405020304" pitchFamily="18" charset="0"/>
              </a:rPr>
              <a:t> </a:t>
            </a:r>
            <a:r>
              <a:rPr lang="en-GB" altLang="en-US" sz="2400" dirty="0" err="1">
                <a:solidFill>
                  <a:srgbClr val="000000"/>
                </a:solidFill>
                <a:latin typeface="Bahnschrift Light Condensed" panose="020B0502040204020203" pitchFamily="34" charset="0"/>
                <a:cs typeface="Times New Roman" panose="02020603050405020304" pitchFamily="18" charset="0"/>
              </a:rPr>
              <a:t>đạo</a:t>
            </a:r>
            <a:r>
              <a:rPr lang="en-GB" altLang="en-US" sz="2400" dirty="0">
                <a:solidFill>
                  <a:srgbClr val="000000"/>
                </a:solidFill>
                <a:latin typeface="Bahnschrift Light Condensed" panose="020B0502040204020203" pitchFamily="34" charset="0"/>
                <a:cs typeface="Times New Roman" panose="02020603050405020304" pitchFamily="18" charset="0"/>
              </a:rPr>
              <a:t> </a:t>
            </a:r>
            <a:r>
              <a:rPr lang="en-GB" altLang="en-US" sz="2400" dirty="0" err="1">
                <a:solidFill>
                  <a:srgbClr val="000000"/>
                </a:solidFill>
                <a:latin typeface="Bahnschrift Light Condensed" panose="020B0502040204020203" pitchFamily="34" charset="0"/>
                <a:cs typeface="Times New Roman" panose="02020603050405020304" pitchFamily="18" charset="0"/>
              </a:rPr>
              <a:t>hoạt</a:t>
            </a:r>
            <a:r>
              <a:rPr lang="en-GB" altLang="en-US" sz="2400" dirty="0">
                <a:solidFill>
                  <a:srgbClr val="000000"/>
                </a:solidFill>
                <a:latin typeface="Bahnschrift Light Condensed" panose="020B0502040204020203" pitchFamily="34" charset="0"/>
                <a:cs typeface="Times New Roman" panose="02020603050405020304" pitchFamily="18" charset="0"/>
              </a:rPr>
              <a:t> </a:t>
            </a:r>
            <a:r>
              <a:rPr lang="en-GB" altLang="en-US" sz="2400" dirty="0" err="1">
                <a:solidFill>
                  <a:srgbClr val="000000"/>
                </a:solidFill>
                <a:latin typeface="Bahnschrift Light Condensed" panose="020B0502040204020203" pitchFamily="34" charset="0"/>
                <a:cs typeface="Times New Roman" panose="02020603050405020304" pitchFamily="18" charset="0"/>
              </a:rPr>
              <a:t>động</a:t>
            </a:r>
            <a:r>
              <a:rPr lang="vi-VN" altLang="en-US" sz="2400" dirty="0">
                <a:solidFill>
                  <a:srgbClr val="000000"/>
                </a:solidFill>
                <a:latin typeface="Bahnschrift Light Condensed" panose="020B0502040204020203" pitchFamily="34" charset="0"/>
                <a:cs typeface="Times New Roman" panose="02020603050405020304" pitchFamily="18" charset="0"/>
              </a:rPr>
              <a:t> thực tiễn</a:t>
            </a:r>
            <a:r>
              <a:rPr lang="en-GB" altLang="en-US" sz="2400" dirty="0">
                <a:solidFill>
                  <a:srgbClr val="000000"/>
                </a:solidFill>
                <a:latin typeface="Bahnschrift Light Condensed" panose="020B0502040204020203" pitchFamily="34" charset="0"/>
                <a:cs typeface="Times New Roman" panose="02020603050405020304" pitchFamily="18" charset="0"/>
              </a:rPr>
              <a:t> </a:t>
            </a:r>
            <a:r>
              <a:rPr lang="en-GB" altLang="en-US" sz="2400" dirty="0" err="1">
                <a:solidFill>
                  <a:srgbClr val="000000"/>
                </a:solidFill>
                <a:latin typeface="Bahnschrift Light Condensed" panose="020B0502040204020203" pitchFamily="34" charset="0"/>
                <a:cs typeface="Times New Roman" panose="02020603050405020304" pitchFamily="18" charset="0"/>
              </a:rPr>
              <a:t>của</a:t>
            </a:r>
            <a:r>
              <a:rPr lang="en-GB" altLang="en-US" sz="2400" dirty="0">
                <a:solidFill>
                  <a:srgbClr val="000000"/>
                </a:solidFill>
                <a:latin typeface="Bahnschrift Light Condensed" panose="020B0502040204020203" pitchFamily="34" charset="0"/>
                <a:cs typeface="Times New Roman" panose="02020603050405020304" pitchFamily="18" charset="0"/>
              </a:rPr>
              <a:t> con </a:t>
            </a:r>
            <a:r>
              <a:rPr lang="en-GB" altLang="en-US" sz="2400" dirty="0" err="1">
                <a:solidFill>
                  <a:srgbClr val="000000"/>
                </a:solidFill>
                <a:latin typeface="Bahnschrift Light Condensed" panose="020B0502040204020203" pitchFamily="34" charset="0"/>
                <a:cs typeface="Times New Roman" panose="02020603050405020304" pitchFamily="18" charset="0"/>
              </a:rPr>
              <a:t>người</a:t>
            </a:r>
            <a:endParaRPr lang="vi-VN" altLang="en-US" sz="2400" dirty="0">
              <a:solidFill>
                <a:srgbClr val="000000"/>
              </a:solidFill>
              <a:latin typeface="Bahnschrift Light Condensed" panose="020B0502040204020203" pitchFamily="34" charset="0"/>
              <a:cs typeface="Times New Roman" panose="02020603050405020304" pitchFamily="18" charset="0"/>
            </a:endParaRPr>
          </a:p>
        </p:txBody>
      </p:sp>
      <p:sp>
        <p:nvSpPr>
          <p:cNvPr id="61" name="Text Box 32">
            <a:extLst>
              <a:ext uri="{FF2B5EF4-FFF2-40B4-BE49-F238E27FC236}">
                <a16:creationId xmlns:a16="http://schemas.microsoft.com/office/drawing/2014/main" id="{368624DE-320B-C0D7-9889-4599B1164E24}"/>
              </a:ext>
            </a:extLst>
          </p:cNvPr>
          <p:cNvSpPr txBox="1">
            <a:spLocks noChangeArrowheads="1"/>
          </p:cNvSpPr>
          <p:nvPr/>
        </p:nvSpPr>
        <p:spPr bwMode="gray">
          <a:xfrm>
            <a:off x="2297762" y="5427178"/>
            <a:ext cx="7996944" cy="461665"/>
          </a:xfrm>
          <a:prstGeom prst="rect">
            <a:avLst/>
          </a:prstGeom>
          <a:solidFill>
            <a:schemeClr val="accent6">
              <a:lumMod val="40000"/>
              <a:lumOff val="60000"/>
            </a:scheme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GB" altLang="en-US" sz="2400" b="1" i="1" dirty="0" err="1">
                <a:solidFill>
                  <a:srgbClr val="000000"/>
                </a:solidFill>
                <a:latin typeface="Bahnschrift Light Condensed" panose="020B0502040204020203" pitchFamily="34" charset="0"/>
                <a:cs typeface="Times New Roman" panose="02020603050405020304" pitchFamily="18" charset="0"/>
              </a:rPr>
              <a:t>Thứ</a:t>
            </a:r>
            <a:r>
              <a:rPr lang="en-GB" altLang="en-US" sz="2400" b="1" i="1" dirty="0">
                <a:solidFill>
                  <a:srgbClr val="000000"/>
                </a:solidFill>
                <a:latin typeface="Bahnschrift Light Condensed" panose="020B0502040204020203" pitchFamily="34" charset="0"/>
                <a:cs typeface="Times New Roman" panose="02020603050405020304" pitchFamily="18" charset="0"/>
              </a:rPr>
              <a:t> </a:t>
            </a:r>
            <a:r>
              <a:rPr lang="en-GB" altLang="en-US" sz="2400" b="1" i="1" dirty="0" err="1">
                <a:solidFill>
                  <a:srgbClr val="000000"/>
                </a:solidFill>
                <a:latin typeface="Bahnschrift Light Condensed" panose="020B0502040204020203" pitchFamily="34" charset="0"/>
                <a:cs typeface="Times New Roman" panose="02020603050405020304" pitchFamily="18" charset="0"/>
              </a:rPr>
              <a:t>tư</a:t>
            </a:r>
            <a:r>
              <a:rPr lang="en-GB" altLang="en-US" sz="2400" b="1" dirty="0">
                <a:solidFill>
                  <a:srgbClr val="000000"/>
                </a:solidFill>
                <a:latin typeface="Bahnschrift Light Condensed" panose="020B0502040204020203" pitchFamily="34" charset="0"/>
                <a:cs typeface="Times New Roman" panose="02020603050405020304" pitchFamily="18" charset="0"/>
              </a:rPr>
              <a:t>, </a:t>
            </a:r>
            <a:r>
              <a:rPr lang="en-GB" altLang="en-US" sz="2400" dirty="0" err="1">
                <a:solidFill>
                  <a:srgbClr val="000000"/>
                </a:solidFill>
                <a:latin typeface="Bahnschrift Light Condensed" panose="020B0502040204020203" pitchFamily="34" charset="0"/>
                <a:cs typeface="Times New Roman" panose="02020603050405020304" pitchFamily="18" charset="0"/>
              </a:rPr>
              <a:t>xã</a:t>
            </a:r>
            <a:r>
              <a:rPr lang="en-GB" altLang="en-US" sz="2400" dirty="0">
                <a:solidFill>
                  <a:srgbClr val="000000"/>
                </a:solidFill>
                <a:latin typeface="Bahnschrift Light Condensed" panose="020B0502040204020203" pitchFamily="34" charset="0"/>
                <a:cs typeface="Times New Roman" panose="02020603050405020304" pitchFamily="18" charset="0"/>
              </a:rPr>
              <a:t> </a:t>
            </a:r>
            <a:r>
              <a:rPr lang="en-GB" altLang="en-US" sz="2400" dirty="0" err="1">
                <a:solidFill>
                  <a:srgbClr val="000000"/>
                </a:solidFill>
                <a:latin typeface="Bahnschrift Light Condensed" panose="020B0502040204020203" pitchFamily="34" charset="0"/>
                <a:cs typeface="Times New Roman" panose="02020603050405020304" pitchFamily="18" charset="0"/>
              </a:rPr>
              <a:t>hội</a:t>
            </a:r>
            <a:r>
              <a:rPr lang="en-GB" altLang="en-US" sz="2400" dirty="0">
                <a:solidFill>
                  <a:srgbClr val="000000"/>
                </a:solidFill>
                <a:latin typeface="Bahnschrift Light Condensed" panose="020B0502040204020203" pitchFamily="34" charset="0"/>
                <a:cs typeface="Times New Roman" panose="02020603050405020304" pitchFamily="18" charset="0"/>
              </a:rPr>
              <a:t> </a:t>
            </a:r>
            <a:r>
              <a:rPr lang="en-GB" altLang="en-US" sz="2400" dirty="0" err="1">
                <a:solidFill>
                  <a:srgbClr val="000000"/>
                </a:solidFill>
                <a:latin typeface="Bahnschrift Light Condensed" panose="020B0502040204020203" pitchFamily="34" charset="0"/>
                <a:cs typeface="Times New Roman" panose="02020603050405020304" pitchFamily="18" charset="0"/>
              </a:rPr>
              <a:t>càng</a:t>
            </a:r>
            <a:r>
              <a:rPr lang="en-GB" altLang="en-US" sz="2400" dirty="0">
                <a:solidFill>
                  <a:srgbClr val="000000"/>
                </a:solidFill>
                <a:latin typeface="Bahnschrift Light Condensed" panose="020B0502040204020203" pitchFamily="34" charset="0"/>
                <a:cs typeface="Times New Roman" panose="02020603050405020304" pitchFamily="18" charset="0"/>
              </a:rPr>
              <a:t> </a:t>
            </a:r>
            <a:r>
              <a:rPr lang="en-GB" altLang="en-US" sz="2400" dirty="0" err="1">
                <a:solidFill>
                  <a:srgbClr val="000000"/>
                </a:solidFill>
                <a:latin typeface="Bahnschrift Light Condensed" panose="020B0502040204020203" pitchFamily="34" charset="0"/>
                <a:cs typeface="Times New Roman" panose="02020603050405020304" pitchFamily="18" charset="0"/>
              </a:rPr>
              <a:t>phát</a:t>
            </a:r>
            <a:r>
              <a:rPr lang="en-GB" altLang="en-US" sz="2400" dirty="0">
                <a:solidFill>
                  <a:srgbClr val="000000"/>
                </a:solidFill>
                <a:latin typeface="Bahnschrift Light Condensed" panose="020B0502040204020203" pitchFamily="34" charset="0"/>
                <a:cs typeface="Times New Roman" panose="02020603050405020304" pitchFamily="18" charset="0"/>
              </a:rPr>
              <a:t> </a:t>
            </a:r>
            <a:r>
              <a:rPr lang="en-GB" altLang="en-US" sz="2400" dirty="0" err="1">
                <a:solidFill>
                  <a:srgbClr val="000000"/>
                </a:solidFill>
                <a:latin typeface="Bahnschrift Light Condensed" panose="020B0502040204020203" pitchFamily="34" charset="0"/>
                <a:cs typeface="Times New Roman" panose="02020603050405020304" pitchFamily="18" charset="0"/>
              </a:rPr>
              <a:t>triển</a:t>
            </a:r>
            <a:r>
              <a:rPr lang="en-GB" altLang="en-US" sz="2400" dirty="0">
                <a:solidFill>
                  <a:srgbClr val="000000"/>
                </a:solidFill>
                <a:latin typeface="Bahnschrift Light Condensed" panose="020B0502040204020203" pitchFamily="34" charset="0"/>
                <a:cs typeface="Times New Roman" panose="02020603050405020304" pitchFamily="18" charset="0"/>
              </a:rPr>
              <a:t> </a:t>
            </a:r>
            <a:r>
              <a:rPr lang="en-GB" altLang="en-US" sz="2400" dirty="0" err="1">
                <a:solidFill>
                  <a:srgbClr val="000000"/>
                </a:solidFill>
                <a:latin typeface="Bahnschrift Light Condensed" panose="020B0502040204020203" pitchFamily="34" charset="0"/>
                <a:cs typeface="Times New Roman" panose="02020603050405020304" pitchFamily="18" charset="0"/>
              </a:rPr>
              <a:t>thì</a:t>
            </a:r>
            <a:r>
              <a:rPr lang="en-GB" altLang="en-US" sz="2400" dirty="0">
                <a:solidFill>
                  <a:srgbClr val="000000"/>
                </a:solidFill>
                <a:latin typeface="Bahnschrift Light Condensed" panose="020B0502040204020203" pitchFamily="34" charset="0"/>
                <a:cs typeface="Times New Roman" panose="02020603050405020304" pitchFamily="18" charset="0"/>
              </a:rPr>
              <a:t> </a:t>
            </a:r>
            <a:r>
              <a:rPr lang="en-GB" altLang="en-US" sz="2400" dirty="0" err="1">
                <a:solidFill>
                  <a:srgbClr val="000000"/>
                </a:solidFill>
                <a:latin typeface="Bahnschrift Light Condensed" panose="020B0502040204020203" pitchFamily="34" charset="0"/>
                <a:cs typeface="Times New Roman" panose="02020603050405020304" pitchFamily="18" charset="0"/>
              </a:rPr>
              <a:t>vai</a:t>
            </a:r>
            <a:r>
              <a:rPr lang="en-GB" altLang="en-US" sz="2400" dirty="0">
                <a:solidFill>
                  <a:srgbClr val="000000"/>
                </a:solidFill>
                <a:latin typeface="Bahnschrift Light Condensed" panose="020B0502040204020203" pitchFamily="34" charset="0"/>
                <a:cs typeface="Times New Roman" panose="02020603050405020304" pitchFamily="18" charset="0"/>
              </a:rPr>
              <a:t> </a:t>
            </a:r>
            <a:r>
              <a:rPr lang="en-GB" altLang="en-US" sz="2400" dirty="0" err="1">
                <a:solidFill>
                  <a:srgbClr val="000000"/>
                </a:solidFill>
                <a:latin typeface="Bahnschrift Light Condensed" panose="020B0502040204020203" pitchFamily="34" charset="0"/>
                <a:cs typeface="Times New Roman" panose="02020603050405020304" pitchFamily="18" charset="0"/>
              </a:rPr>
              <a:t>trò</a:t>
            </a:r>
            <a:r>
              <a:rPr lang="en-GB" altLang="en-US" sz="2400" dirty="0">
                <a:solidFill>
                  <a:srgbClr val="000000"/>
                </a:solidFill>
                <a:latin typeface="Bahnschrift Light Condensed" panose="020B0502040204020203" pitchFamily="34" charset="0"/>
                <a:cs typeface="Times New Roman" panose="02020603050405020304" pitchFamily="18" charset="0"/>
              </a:rPr>
              <a:t> </a:t>
            </a:r>
            <a:r>
              <a:rPr lang="en-GB" altLang="en-US" sz="2400" dirty="0" err="1">
                <a:solidFill>
                  <a:srgbClr val="000000"/>
                </a:solidFill>
                <a:latin typeface="Bahnschrift Light Condensed" panose="020B0502040204020203" pitchFamily="34" charset="0"/>
                <a:cs typeface="Times New Roman" panose="02020603050405020304" pitchFamily="18" charset="0"/>
              </a:rPr>
              <a:t>của</a:t>
            </a:r>
            <a:r>
              <a:rPr lang="en-GB" altLang="en-US" sz="2400" dirty="0">
                <a:solidFill>
                  <a:srgbClr val="000000"/>
                </a:solidFill>
                <a:latin typeface="Bahnschrift Light Condensed" panose="020B0502040204020203" pitchFamily="34" charset="0"/>
                <a:cs typeface="Times New Roman" panose="02020603050405020304" pitchFamily="18" charset="0"/>
              </a:rPr>
              <a:t> ý </a:t>
            </a:r>
            <a:r>
              <a:rPr lang="en-GB" altLang="en-US" sz="2400" dirty="0" err="1">
                <a:solidFill>
                  <a:srgbClr val="000000"/>
                </a:solidFill>
                <a:latin typeface="Bahnschrift Light Condensed" panose="020B0502040204020203" pitchFamily="34" charset="0"/>
                <a:cs typeface="Times New Roman" panose="02020603050405020304" pitchFamily="18" charset="0"/>
              </a:rPr>
              <a:t>thức</a:t>
            </a:r>
            <a:r>
              <a:rPr lang="en-GB" altLang="en-US" sz="2400" dirty="0">
                <a:solidFill>
                  <a:srgbClr val="000000"/>
                </a:solidFill>
                <a:latin typeface="Bahnschrift Light Condensed" panose="020B0502040204020203" pitchFamily="34" charset="0"/>
                <a:cs typeface="Times New Roman" panose="02020603050405020304" pitchFamily="18" charset="0"/>
              </a:rPr>
              <a:t> </a:t>
            </a:r>
            <a:r>
              <a:rPr lang="en-GB" altLang="en-US" sz="2400" dirty="0" err="1">
                <a:solidFill>
                  <a:srgbClr val="000000"/>
                </a:solidFill>
                <a:latin typeface="Bahnschrift Light Condensed" panose="020B0502040204020203" pitchFamily="34" charset="0"/>
                <a:cs typeface="Times New Roman" panose="02020603050405020304" pitchFamily="18" charset="0"/>
              </a:rPr>
              <a:t>ngày</a:t>
            </a:r>
            <a:r>
              <a:rPr lang="en-GB" altLang="en-US" sz="2400" dirty="0">
                <a:solidFill>
                  <a:srgbClr val="000000"/>
                </a:solidFill>
                <a:latin typeface="Bahnschrift Light Condensed" panose="020B0502040204020203" pitchFamily="34" charset="0"/>
                <a:cs typeface="Times New Roman" panose="02020603050405020304" pitchFamily="18" charset="0"/>
              </a:rPr>
              <a:t> </a:t>
            </a:r>
            <a:r>
              <a:rPr lang="en-GB" altLang="en-US" sz="2400" dirty="0" err="1">
                <a:solidFill>
                  <a:srgbClr val="000000"/>
                </a:solidFill>
                <a:latin typeface="Bahnschrift Light Condensed" panose="020B0502040204020203" pitchFamily="34" charset="0"/>
                <a:cs typeface="Times New Roman" panose="02020603050405020304" pitchFamily="18" charset="0"/>
              </a:rPr>
              <a:t>càng</a:t>
            </a:r>
            <a:r>
              <a:rPr lang="en-GB" altLang="en-US" sz="2400" dirty="0">
                <a:solidFill>
                  <a:srgbClr val="000000"/>
                </a:solidFill>
                <a:latin typeface="Bahnschrift Light Condensed" panose="020B0502040204020203" pitchFamily="34" charset="0"/>
                <a:cs typeface="Times New Roman" panose="02020603050405020304" pitchFamily="18" charset="0"/>
              </a:rPr>
              <a:t> to </a:t>
            </a:r>
            <a:r>
              <a:rPr lang="en-GB" altLang="en-US" sz="2400" dirty="0" err="1" smtClean="0">
                <a:solidFill>
                  <a:srgbClr val="000000"/>
                </a:solidFill>
                <a:latin typeface="Bahnschrift Light Condensed" panose="020B0502040204020203" pitchFamily="34" charset="0"/>
                <a:cs typeface="Times New Roman" panose="02020603050405020304" pitchFamily="18" charset="0"/>
              </a:rPr>
              <a:t>lớn</a:t>
            </a:r>
            <a:endParaRPr lang="vi-VN" altLang="en-US" sz="2400" dirty="0">
              <a:solidFill>
                <a:srgbClr val="000000"/>
              </a:solidFill>
              <a:latin typeface="Bahnschrift Light Condensed" panose="020B0502040204020203" pitchFamily="34" charset="0"/>
              <a:cs typeface="Times New Roman" panose="02020603050405020304" pitchFamily="18" charset="0"/>
            </a:endParaRPr>
          </a:p>
        </p:txBody>
      </p:sp>
    </p:spTree>
    <p:extLst>
      <p:ext uri="{BB962C8B-B14F-4D97-AF65-F5344CB8AC3E}">
        <p14:creationId xmlns:p14="http://schemas.microsoft.com/office/powerpoint/2010/main" val="832572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1000"/>
                                        <p:tgtEl>
                                          <p:spTgt spid="59"/>
                                        </p:tgtEl>
                                      </p:cBhvr>
                                    </p:animEffect>
                                    <p:anim calcmode="lin" valueType="num">
                                      <p:cBhvr>
                                        <p:cTn id="32" dur="1000" fill="hold"/>
                                        <p:tgtEl>
                                          <p:spTgt spid="59"/>
                                        </p:tgtEl>
                                        <p:attrNameLst>
                                          <p:attrName>ppt_x</p:attrName>
                                        </p:attrNameLst>
                                      </p:cBhvr>
                                      <p:tavLst>
                                        <p:tav tm="0">
                                          <p:val>
                                            <p:strVal val="#ppt_x"/>
                                          </p:val>
                                        </p:tav>
                                        <p:tav tm="100000">
                                          <p:val>
                                            <p:strVal val="#ppt_x"/>
                                          </p:val>
                                        </p:tav>
                                      </p:tavLst>
                                    </p:anim>
                                    <p:anim calcmode="lin" valueType="num">
                                      <p:cBhvr>
                                        <p:cTn id="33"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1"/>
                                        </p:tgtEl>
                                        <p:attrNameLst>
                                          <p:attrName>style.visibility</p:attrName>
                                        </p:attrNameLst>
                                      </p:cBhvr>
                                      <p:to>
                                        <p:strVal val="visible"/>
                                      </p:to>
                                    </p:set>
                                    <p:animEffect transition="in" filter="fade">
                                      <p:cBhvr>
                                        <p:cTn id="38" dur="1000"/>
                                        <p:tgtEl>
                                          <p:spTgt spid="61"/>
                                        </p:tgtEl>
                                      </p:cBhvr>
                                    </p:animEffect>
                                    <p:anim calcmode="lin" valueType="num">
                                      <p:cBhvr>
                                        <p:cTn id="39" dur="1000" fill="hold"/>
                                        <p:tgtEl>
                                          <p:spTgt spid="61"/>
                                        </p:tgtEl>
                                        <p:attrNameLst>
                                          <p:attrName>ppt_x</p:attrName>
                                        </p:attrNameLst>
                                      </p:cBhvr>
                                      <p:tavLst>
                                        <p:tav tm="0">
                                          <p:val>
                                            <p:strVal val="#ppt_x"/>
                                          </p:val>
                                        </p:tav>
                                        <p:tav tm="100000">
                                          <p:val>
                                            <p:strVal val="#ppt_x"/>
                                          </p:val>
                                        </p:tav>
                                      </p:tavLst>
                                    </p:anim>
                                    <p:anim calcmode="lin" valueType="num">
                                      <p:cBhvr>
                                        <p:cTn id="40"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2" grpId="0" animBg="1"/>
      <p:bldP spid="4" grpId="0" animBg="1"/>
      <p:bldP spid="59" grpId="0" animBg="1"/>
      <p:bldP spid="6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010D22F-8231-0C4E-5134-4035BF5964DC}"/>
              </a:ext>
            </a:extLst>
          </p:cNvPr>
          <p:cNvGrpSpPr/>
          <p:nvPr/>
        </p:nvGrpSpPr>
        <p:grpSpPr>
          <a:xfrm>
            <a:off x="1737360" y="0"/>
            <a:ext cx="9081453" cy="957104"/>
            <a:chOff x="1452880" y="4447223"/>
            <a:chExt cx="9081453" cy="957104"/>
          </a:xfrm>
        </p:grpSpPr>
        <p:sp>
          <p:nvSpPr>
            <p:cNvPr id="7" name="AutoShape 16">
              <a:extLst>
                <a:ext uri="{FF2B5EF4-FFF2-40B4-BE49-F238E27FC236}">
                  <a16:creationId xmlns:a16="http://schemas.microsoft.com/office/drawing/2014/main" id="{AB77C7CF-DA07-8DD9-80BA-906578C14A89}"/>
                </a:ext>
              </a:extLst>
            </p:cNvPr>
            <p:cNvSpPr>
              <a:spLocks noChangeArrowheads="1"/>
            </p:cNvSpPr>
            <p:nvPr/>
          </p:nvSpPr>
          <p:spPr bwMode="gray">
            <a:xfrm>
              <a:off x="2132013" y="4447223"/>
              <a:ext cx="8402320" cy="777240"/>
            </a:xfrm>
            <a:prstGeom prst="roundRect">
              <a:avLst>
                <a:gd name="adj" fmla="val 16667"/>
              </a:avLst>
            </a:prstGeom>
            <a:solidFill>
              <a:schemeClr val="folHlink"/>
            </a:solidFill>
            <a:ln w="28575" algn="ctr">
              <a:solidFill>
                <a:schemeClr val="bg1"/>
              </a:solidFill>
              <a:round/>
              <a:headEnd/>
              <a:tailEnd/>
            </a:ln>
            <a:effectLst>
              <a:outerShdw dist="71842" dir="2700000" algn="ctr" rotWithShape="0">
                <a:schemeClr val="bg2">
                  <a:alpha val="50000"/>
                </a:scheme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AutoShape 17">
              <a:extLst>
                <a:ext uri="{FF2B5EF4-FFF2-40B4-BE49-F238E27FC236}">
                  <a16:creationId xmlns:a16="http://schemas.microsoft.com/office/drawing/2014/main" id="{45835A0A-A340-3919-FE2A-794F5701B8B0}"/>
                </a:ext>
              </a:extLst>
            </p:cNvPr>
            <p:cNvSpPr>
              <a:spLocks noChangeArrowheads="1"/>
            </p:cNvSpPr>
            <p:nvPr/>
          </p:nvSpPr>
          <p:spPr bwMode="gray">
            <a:xfrm>
              <a:off x="1452880" y="4447223"/>
              <a:ext cx="1090146" cy="957104"/>
            </a:xfrm>
            <a:prstGeom prst="diamond">
              <a:avLst/>
            </a:prstGeom>
            <a:solidFill>
              <a:schemeClr val="folHlink"/>
            </a:solidFill>
            <a:ln w="25400" algn="ctr">
              <a:solidFill>
                <a:schemeClr val="bg1"/>
              </a:solidFill>
              <a:miter lim="800000"/>
              <a:headEnd/>
              <a:tailEnd/>
            </a:ln>
            <a:effectLst>
              <a:outerShdw dist="76200" algn="ctr" rotWithShape="0">
                <a:schemeClr val="bg2"/>
              </a:outerShdw>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 Box 18">
              <a:extLst>
                <a:ext uri="{FF2B5EF4-FFF2-40B4-BE49-F238E27FC236}">
                  <a16:creationId xmlns:a16="http://schemas.microsoft.com/office/drawing/2014/main" id="{C0E79E9B-8719-CC8A-0091-8868E44D6737}"/>
                </a:ext>
              </a:extLst>
            </p:cNvPr>
            <p:cNvSpPr txBox="1">
              <a:spLocks noChangeArrowheads="1"/>
            </p:cNvSpPr>
            <p:nvPr/>
          </p:nvSpPr>
          <p:spPr bwMode="gray">
            <a:xfrm>
              <a:off x="2665412" y="4566127"/>
              <a:ext cx="69803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3600" b="1"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Mối</a:t>
              </a:r>
              <a:r>
                <a:rPr kumimoji="0" lang="en-US" sz="3600" b="1"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3600" b="1"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quan</a:t>
              </a:r>
              <a:r>
                <a:rPr kumimoji="0" lang="en-US" sz="3600" b="1"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3600" b="1"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hệ</a:t>
              </a:r>
              <a:r>
                <a:rPr kumimoji="0" lang="en-US" sz="3600" b="1"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3600" b="1"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giữa</a:t>
              </a:r>
              <a:r>
                <a:rPr kumimoji="0" lang="en-US" sz="3600" b="1"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3600" b="1"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vật</a:t>
              </a:r>
              <a:r>
                <a:rPr kumimoji="0" lang="en-US" sz="3600" b="1"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3600" b="1"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chất</a:t>
              </a:r>
              <a:r>
                <a:rPr kumimoji="0" lang="en-US" sz="3600" b="1"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3600" b="1"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và</a:t>
              </a:r>
              <a:r>
                <a:rPr kumimoji="0" lang="en-US" sz="3600" b="1" i="0" u="none" strike="noStrike" kern="1200" cap="none" spc="0" normalizeH="0" baseline="0" noProof="0" dirty="0" smtClean="0">
                  <a:ln>
                    <a:noFill/>
                  </a:ln>
                  <a:solidFill>
                    <a:prstClr val="white"/>
                  </a:solidFill>
                  <a:effectLst/>
                  <a:uLnTx/>
                  <a:uFillTx/>
                  <a:latin typeface="Bahnschrift Light Condensed" panose="020B0502040204020203" pitchFamily="34" charset="0"/>
                  <a:ea typeface="+mn-ea"/>
                  <a:cs typeface="+mn-cs"/>
                </a:rPr>
                <a:t> ý </a:t>
              </a:r>
              <a:r>
                <a:rPr kumimoji="0" lang="en-US" sz="3600" b="1"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thức</a:t>
              </a:r>
              <a:endParaRPr kumimoji="0" lang="en-US" sz="3600" b="1" i="0" u="none" strike="noStrike" kern="1200" cap="none" spc="0" normalizeH="0" baseline="0" noProof="0" dirty="0">
                <a:ln>
                  <a:noFill/>
                </a:ln>
                <a:solidFill>
                  <a:prstClr val="white"/>
                </a:solidFill>
                <a:effectLst/>
                <a:uLnTx/>
                <a:uFillTx/>
                <a:latin typeface="Bahnschrift Light Condensed" panose="020B0502040204020203" pitchFamily="34" charset="0"/>
                <a:ea typeface="+mn-ea"/>
                <a:cs typeface="+mn-cs"/>
              </a:endParaRPr>
            </a:p>
          </p:txBody>
        </p:sp>
        <p:sp>
          <p:nvSpPr>
            <p:cNvPr id="10" name="Text Box 19">
              <a:extLst>
                <a:ext uri="{FF2B5EF4-FFF2-40B4-BE49-F238E27FC236}">
                  <a16:creationId xmlns:a16="http://schemas.microsoft.com/office/drawing/2014/main" id="{7AD33FDE-5C83-1CE3-D2C0-F4F391379FCF}"/>
                </a:ext>
              </a:extLst>
            </p:cNvPr>
            <p:cNvSpPr txBox="1">
              <a:spLocks noChangeArrowheads="1"/>
            </p:cNvSpPr>
            <p:nvPr/>
          </p:nvSpPr>
          <p:spPr bwMode="gray">
            <a:xfrm>
              <a:off x="1737925" y="4614404"/>
              <a:ext cx="6005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grpSp>
      <p:grpSp>
        <p:nvGrpSpPr>
          <p:cNvPr id="23" name="Group 22">
            <a:extLst>
              <a:ext uri="{FF2B5EF4-FFF2-40B4-BE49-F238E27FC236}">
                <a16:creationId xmlns:a16="http://schemas.microsoft.com/office/drawing/2014/main" id="{881232E5-FA6F-A409-0999-A1C0555A4F77}"/>
              </a:ext>
            </a:extLst>
          </p:cNvPr>
          <p:cNvGrpSpPr/>
          <p:nvPr/>
        </p:nvGrpSpPr>
        <p:grpSpPr>
          <a:xfrm>
            <a:off x="195209" y="2101474"/>
            <a:ext cx="7068620" cy="1644179"/>
            <a:chOff x="1185060" y="1207628"/>
            <a:chExt cx="6972300" cy="1914525"/>
          </a:xfrm>
        </p:grpSpPr>
        <p:sp>
          <p:nvSpPr>
            <p:cNvPr id="19" name="Freeform 7">
              <a:extLst>
                <a:ext uri="{FF2B5EF4-FFF2-40B4-BE49-F238E27FC236}">
                  <a16:creationId xmlns:a16="http://schemas.microsoft.com/office/drawing/2014/main" id="{7C08A298-19CA-AE0E-2610-D829BC4D6511}"/>
                </a:ext>
              </a:extLst>
            </p:cNvPr>
            <p:cNvSpPr>
              <a:spLocks/>
            </p:cNvSpPr>
            <p:nvPr/>
          </p:nvSpPr>
          <p:spPr bwMode="gray">
            <a:xfrm>
              <a:off x="1185060" y="2160128"/>
              <a:ext cx="2019300" cy="962025"/>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1A50B2">
                <a:alpha val="50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8">
              <a:extLst>
                <a:ext uri="{FF2B5EF4-FFF2-40B4-BE49-F238E27FC236}">
                  <a16:creationId xmlns:a16="http://schemas.microsoft.com/office/drawing/2014/main" id="{536F2A8F-B554-1152-9311-6F447EDE0ED4}"/>
                </a:ext>
              </a:extLst>
            </p:cNvPr>
            <p:cNvSpPr>
              <a:spLocks/>
            </p:cNvSpPr>
            <p:nvPr/>
          </p:nvSpPr>
          <p:spPr bwMode="gray">
            <a:xfrm rot="10800000">
              <a:off x="6233310" y="1207628"/>
              <a:ext cx="1924050" cy="962025"/>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rgbClr val="1A50B2">
                <a:alpha val="50000"/>
              </a:srgb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AutoShape 9">
              <a:extLst>
                <a:ext uri="{FF2B5EF4-FFF2-40B4-BE49-F238E27FC236}">
                  <a16:creationId xmlns:a16="http://schemas.microsoft.com/office/drawing/2014/main" id="{5CA993B8-5C26-C09A-8C53-B6C4D53FAAA0}"/>
                </a:ext>
              </a:extLst>
            </p:cNvPr>
            <p:cNvSpPr>
              <a:spLocks noChangeArrowheads="1"/>
            </p:cNvSpPr>
            <p:nvPr/>
          </p:nvSpPr>
          <p:spPr bwMode="gray">
            <a:xfrm>
              <a:off x="1385085" y="1598153"/>
              <a:ext cx="6429375" cy="1295400"/>
            </a:xfrm>
            <a:prstGeom prst="roundRect">
              <a:avLst>
                <a:gd name="adj" fmla="val 16667"/>
              </a:avLst>
            </a:prstGeom>
            <a:solidFill>
              <a:schemeClr val="accent6">
                <a:lumMod val="75000"/>
              </a:schemeClr>
            </a:solidFill>
            <a:ln/>
          </p:spPr>
          <p:style>
            <a:lnRef idx="1">
              <a:schemeClr val="accent6"/>
            </a:lnRef>
            <a:fillRef idx="2">
              <a:schemeClr val="accent6"/>
            </a:fillRef>
            <a:effectRef idx="1">
              <a:schemeClr val="accent6"/>
            </a:effectRef>
            <a:fontRef idx="minor">
              <a:schemeClr val="dk1"/>
            </a:fontRef>
          </p:style>
          <p:txBody>
            <a:bodyPr wrap="none" anchor="ctr">
              <a:flatTx/>
            </a:bodyPr>
            <a:lstStyle/>
            <a:p>
              <a:pPr marL="0" marR="0" lvl="0" indent="0" algn="ctr" defTabSz="914400" rtl="0" eaLnBrk="1" fontAlgn="auto" latinLnBrk="0" hangingPunct="1">
                <a:lnSpc>
                  <a:spcPts val="1900"/>
                </a:lnSpc>
                <a:spcBef>
                  <a:spcPts val="0"/>
                </a:spcBef>
                <a:spcAft>
                  <a:spcPts val="600"/>
                </a:spcAft>
                <a:buClrTx/>
                <a:buSzTx/>
                <a:buFontTx/>
                <a:buNone/>
                <a:tabLst/>
                <a:defRPr/>
              </a:pPr>
              <a:r>
                <a:rPr kumimoji="0" lang="en-US" sz="28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Tôn</a:t>
              </a:r>
              <a:r>
                <a:rPr kumimoji="0" lang="en-US" sz="28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trọng</a:t>
              </a:r>
              <a:r>
                <a:rPr kumimoji="0" lang="en-US" sz="28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tính</a:t>
              </a:r>
              <a:r>
                <a:rPr kumimoji="0" lang="en-US" sz="28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khách</a:t>
              </a:r>
              <a:r>
                <a:rPr kumimoji="0" lang="en-US" sz="2800" b="0" i="0" u="none" strike="noStrike" kern="1200" cap="none" spc="0" normalizeH="0" noProof="0" dirty="0"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 </a:t>
              </a:r>
              <a:r>
                <a:rPr kumimoji="0" lang="en-US" sz="28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Calibri" panose="020F0502020204030204" pitchFamily="34" charset="0"/>
                  <a:cs typeface="+mn-cs"/>
                </a:rPr>
                <a:t>quan</a:t>
              </a:r>
              <a:endParaRPr kumimoji="0" lang="vi-VN" sz="2800" b="0" i="0" u="none" strike="noStrike" kern="1200" cap="none" spc="0" normalizeH="0" baseline="0" noProof="0" dirty="0">
                <a:ln>
                  <a:noFill/>
                </a:ln>
                <a:solidFill>
                  <a:prstClr val="white"/>
                </a:solidFill>
                <a:effectLst/>
                <a:uLnTx/>
                <a:uFillTx/>
                <a:latin typeface="Bahnschrift Light Condensed" panose="020B0502040204020203" pitchFamily="34" charset="0"/>
                <a:ea typeface="Calibri" panose="020F0502020204030204" pitchFamily="34" charset="0"/>
                <a:cs typeface="+mn-cs"/>
              </a:endParaRPr>
            </a:p>
          </p:txBody>
        </p:sp>
      </p:grpSp>
      <p:grpSp>
        <p:nvGrpSpPr>
          <p:cNvPr id="24" name="Group 23">
            <a:extLst>
              <a:ext uri="{FF2B5EF4-FFF2-40B4-BE49-F238E27FC236}">
                <a16:creationId xmlns:a16="http://schemas.microsoft.com/office/drawing/2014/main" id="{FEF9A738-8445-74D0-696C-9887F65A6029}"/>
              </a:ext>
            </a:extLst>
          </p:cNvPr>
          <p:cNvGrpSpPr/>
          <p:nvPr/>
        </p:nvGrpSpPr>
        <p:grpSpPr>
          <a:xfrm>
            <a:off x="4633644" y="4177925"/>
            <a:ext cx="7325477" cy="1698920"/>
            <a:chOff x="3687694" y="3593131"/>
            <a:chExt cx="7545825" cy="1884364"/>
          </a:xfrm>
        </p:grpSpPr>
        <p:sp>
          <p:nvSpPr>
            <p:cNvPr id="15" name="Freeform 3">
              <a:extLst>
                <a:ext uri="{FF2B5EF4-FFF2-40B4-BE49-F238E27FC236}">
                  <a16:creationId xmlns:a16="http://schemas.microsoft.com/office/drawing/2014/main" id="{1F55E1B2-34F2-DC55-BC7D-C9072377D33C}"/>
                </a:ext>
              </a:extLst>
            </p:cNvPr>
            <p:cNvSpPr>
              <a:spLocks/>
            </p:cNvSpPr>
            <p:nvPr/>
          </p:nvSpPr>
          <p:spPr bwMode="gray">
            <a:xfrm>
              <a:off x="3687694" y="4515470"/>
              <a:ext cx="2145995" cy="962025"/>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tx1">
                <a:alpha val="67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4">
              <a:extLst>
                <a:ext uri="{FF2B5EF4-FFF2-40B4-BE49-F238E27FC236}">
                  <a16:creationId xmlns:a16="http://schemas.microsoft.com/office/drawing/2014/main" id="{6288FBBF-E754-CC8E-F66B-892CFB637DC2}"/>
                </a:ext>
              </a:extLst>
            </p:cNvPr>
            <p:cNvSpPr>
              <a:spLocks/>
            </p:cNvSpPr>
            <p:nvPr/>
          </p:nvSpPr>
          <p:spPr bwMode="gray">
            <a:xfrm rot="10800000">
              <a:off x="9188750" y="3593131"/>
              <a:ext cx="2044769" cy="962025"/>
            </a:xfrm>
            <a:custGeom>
              <a:avLst/>
              <a:gdLst>
                <a:gd name="T0" fmla="*/ 88 w 2320"/>
                <a:gd name="T1" fmla="*/ 696 h 792"/>
                <a:gd name="T2" fmla="*/ 88 w 2320"/>
                <a:gd name="T3" fmla="*/ 0 h 792"/>
                <a:gd name="T4" fmla="*/ 0 w 2320"/>
                <a:gd name="T5" fmla="*/ 0 h 792"/>
                <a:gd name="T6" fmla="*/ 0 w 2320"/>
                <a:gd name="T7" fmla="*/ 792 h 792"/>
                <a:gd name="T8" fmla="*/ 2320 w 2320"/>
                <a:gd name="T9" fmla="*/ 792 h 792"/>
                <a:gd name="T10" fmla="*/ 2320 w 2320"/>
                <a:gd name="T11" fmla="*/ 696 h 792"/>
                <a:gd name="T12" fmla="*/ 88 w 2320"/>
                <a:gd name="T13" fmla="*/ 696 h 792"/>
              </a:gdLst>
              <a:ahLst/>
              <a:cxnLst>
                <a:cxn ang="0">
                  <a:pos x="T0" y="T1"/>
                </a:cxn>
                <a:cxn ang="0">
                  <a:pos x="T2" y="T3"/>
                </a:cxn>
                <a:cxn ang="0">
                  <a:pos x="T4" y="T5"/>
                </a:cxn>
                <a:cxn ang="0">
                  <a:pos x="T6" y="T7"/>
                </a:cxn>
                <a:cxn ang="0">
                  <a:pos x="T8" y="T9"/>
                </a:cxn>
                <a:cxn ang="0">
                  <a:pos x="T10" y="T11"/>
                </a:cxn>
                <a:cxn ang="0">
                  <a:pos x="T12" y="T13"/>
                </a:cxn>
              </a:cxnLst>
              <a:rect l="0" t="0" r="r" b="b"/>
              <a:pathLst>
                <a:path w="2320" h="792">
                  <a:moveTo>
                    <a:pt x="88" y="696"/>
                  </a:moveTo>
                  <a:lnTo>
                    <a:pt x="88" y="0"/>
                  </a:lnTo>
                  <a:lnTo>
                    <a:pt x="0" y="0"/>
                  </a:lnTo>
                  <a:lnTo>
                    <a:pt x="0" y="792"/>
                  </a:lnTo>
                  <a:lnTo>
                    <a:pt x="2320" y="792"/>
                  </a:lnTo>
                  <a:lnTo>
                    <a:pt x="2320" y="696"/>
                  </a:lnTo>
                  <a:lnTo>
                    <a:pt x="88" y="696"/>
                  </a:lnTo>
                  <a:close/>
                </a:path>
              </a:pathLst>
            </a:custGeom>
            <a:solidFill>
              <a:schemeClr val="tx1">
                <a:alpha val="67999"/>
              </a:schemeClr>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utoShape 10">
              <a:extLst>
                <a:ext uri="{FF2B5EF4-FFF2-40B4-BE49-F238E27FC236}">
                  <a16:creationId xmlns:a16="http://schemas.microsoft.com/office/drawing/2014/main" id="{639AA28E-7943-75EF-1951-F8DED2D478A6}"/>
                </a:ext>
              </a:extLst>
            </p:cNvPr>
            <p:cNvSpPr>
              <a:spLocks noChangeArrowheads="1"/>
            </p:cNvSpPr>
            <p:nvPr/>
          </p:nvSpPr>
          <p:spPr bwMode="gray">
            <a:xfrm>
              <a:off x="3840096" y="3982070"/>
              <a:ext cx="6964362" cy="1295400"/>
            </a:xfrm>
            <a:prstGeom prst="roundRect">
              <a:avLst>
                <a:gd name="adj" fmla="val 16667"/>
              </a:avLst>
            </a:prstGeom>
            <a:gradFill rotWithShape="1">
              <a:gsLst>
                <a:gs pos="0">
                  <a:schemeClr val="accent1">
                    <a:gamma/>
                    <a:tint val="75686"/>
                    <a:invGamma/>
                  </a:schemeClr>
                </a:gs>
                <a:gs pos="50000">
                  <a:schemeClr val="accent1"/>
                </a:gs>
                <a:gs pos="100000">
                  <a:schemeClr val="accent1">
                    <a:gamma/>
                    <a:tint val="75686"/>
                    <a:invGamma/>
                  </a:schemeClr>
                </a:gs>
              </a:gsLst>
              <a:lin ang="18900000" scaled="1"/>
            </a:gradFill>
            <a:ln>
              <a:noFill/>
            </a:ln>
            <a:effectLst/>
            <a:scene3d>
              <a:camera prst="legacyObliqueTopRight"/>
              <a:lightRig rig="legacyFlat3" dir="b"/>
            </a:scene3d>
            <a:sp3d extrusionH="303200" prstMaterial="legacyMatte">
              <a:bevelT w="13500" h="13500" prst="angle"/>
              <a:bevelB w="13500" h="13500" prst="angle"/>
              <a:extrusionClr>
                <a:schemeClr val="accent1"/>
              </a:extrusionClr>
            </a:sp3d>
            <a:extLst>
              <a:ext uri="{91240B29-F687-4F45-9708-019B960494DF}">
                <a14:hiddenLine xmlns:a14="http://schemas.microsoft.com/office/drawing/2010/main" w="9525">
                  <a:noFill/>
                  <a:round/>
                  <a:headEnd/>
                  <a:tailEnd/>
                </a14:hiddenLine>
              </a:ext>
              <a:ext uri="{AF507438-7753-43E0-B8FC-AC1667EBCBE1}">
                <a14:hiddenEffects xmlns:a14="http://schemas.microsoft.com/office/drawing/2010/main">
                  <a:effectLst>
                    <a:outerShdw kx="-3284103" algn="br" rotWithShape="0">
                      <a:schemeClr val="bg2">
                        <a:alpha val="50000"/>
                      </a:schemeClr>
                    </a:outerShdw>
                  </a:effectLst>
                </a14:hiddenEffects>
              </a:ext>
            </a:extLst>
          </p:spPr>
          <p:txBody>
            <a:bodyPr wrap="none" anchor="ctr">
              <a:flatTx/>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smtClean="0">
                  <a:ln>
                    <a:noFill/>
                  </a:ln>
                  <a:solidFill>
                    <a:prstClr val="white"/>
                  </a:solidFill>
                  <a:effectLst/>
                  <a:uLnTx/>
                  <a:uFillTx/>
                  <a:latin typeface="Bahnschrift Light Condensed" panose="020B0502040204020203" pitchFamily="34" charset="0"/>
                  <a:ea typeface="+mn-ea"/>
                  <a:cs typeface="+mn-cs"/>
                </a:rPr>
                <a:t>Phát</a:t>
              </a:r>
              <a:r>
                <a:rPr kumimoji="0" lang="en-US" sz="2800" b="0" i="0" u="none" strike="noStrike" kern="1200" cap="none" spc="0" normalizeH="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28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mn-ea"/>
                  <a:cs typeface="+mn-cs"/>
                </a:rPr>
                <a:t>huy</a:t>
              </a:r>
              <a:r>
                <a:rPr kumimoji="0" lang="en-US" sz="2800" b="0" i="0" u="none" strike="noStrike" kern="1200" cap="none" spc="0" normalizeH="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28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mn-ea"/>
                  <a:cs typeface="+mn-cs"/>
                </a:rPr>
                <a:t>tính</a:t>
              </a:r>
              <a:r>
                <a:rPr kumimoji="0" lang="en-US" sz="2800" b="0" i="0" u="none" strike="noStrike" kern="1200" cap="none" spc="0" normalizeH="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28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mn-ea"/>
                  <a:cs typeface="+mn-cs"/>
                </a:rPr>
                <a:t>năng</a:t>
              </a:r>
              <a:r>
                <a:rPr kumimoji="0" lang="en-US" sz="2800" b="0" i="0" u="none" strike="noStrike" kern="1200" cap="none" spc="0" normalizeH="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28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mn-ea"/>
                  <a:cs typeface="+mn-cs"/>
                </a:rPr>
                <a:t>động</a:t>
              </a:r>
              <a:r>
                <a:rPr kumimoji="0" lang="en-US" sz="2800" b="0" i="0" u="none" strike="noStrike" kern="1200" cap="none" spc="0" normalizeH="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28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mn-ea"/>
                  <a:cs typeface="+mn-cs"/>
                </a:rPr>
                <a:t>chủ</a:t>
              </a:r>
              <a:r>
                <a:rPr kumimoji="0" lang="en-US" sz="2800" b="0" i="0" u="none" strike="noStrike" kern="1200" cap="none" spc="0" normalizeH="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28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mn-ea"/>
                  <a:cs typeface="+mn-cs"/>
                </a:rPr>
                <a:t>quan</a:t>
              </a:r>
              <a:r>
                <a:rPr kumimoji="0" lang="en-US" sz="2800" b="0" i="0" u="none" strike="noStrike" kern="1200" cap="none" spc="0" normalizeH="0" noProof="0" dirty="0" smtClean="0">
                  <a:ln>
                    <a:noFill/>
                  </a:ln>
                  <a:solidFill>
                    <a:prstClr val="white"/>
                  </a:solidFill>
                  <a:effectLst/>
                  <a:uLnTx/>
                  <a:uFillTx/>
                  <a:latin typeface="Bahnschrift Light Condensed" panose="020B0502040204020203" pitchFamily="34" charset="0"/>
                  <a:ea typeface="+mn-ea"/>
                  <a:cs typeface="+mn-cs"/>
                </a:rPr>
                <a:t> </a:t>
              </a:r>
              <a:r>
                <a:rPr kumimoji="0" lang="en-US" sz="28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mn-ea"/>
                  <a:cs typeface="+mn-cs"/>
                </a:rPr>
                <a:t>của</a:t>
              </a:r>
              <a:r>
                <a:rPr kumimoji="0" lang="en-US" sz="2800" b="0" i="0" u="none" strike="noStrike" kern="1200" cap="none" spc="0" normalizeH="0" noProof="0" dirty="0" smtClean="0">
                  <a:ln>
                    <a:noFill/>
                  </a:ln>
                  <a:solidFill>
                    <a:prstClr val="white"/>
                  </a:solidFill>
                  <a:effectLst/>
                  <a:uLnTx/>
                  <a:uFillTx/>
                  <a:latin typeface="Bahnschrift Light Condensed" panose="020B0502040204020203" pitchFamily="34" charset="0"/>
                  <a:ea typeface="+mn-ea"/>
                  <a:cs typeface="+mn-cs"/>
                </a:rPr>
                <a:t> con </a:t>
              </a:r>
              <a:r>
                <a:rPr kumimoji="0" lang="en-US" sz="2800" b="0" i="0" u="none" strike="noStrike" kern="1200" cap="none" spc="0" normalizeH="0" noProof="0" dirty="0" err="1" smtClean="0">
                  <a:ln>
                    <a:noFill/>
                  </a:ln>
                  <a:solidFill>
                    <a:prstClr val="white"/>
                  </a:solidFill>
                  <a:effectLst/>
                  <a:uLnTx/>
                  <a:uFillTx/>
                  <a:latin typeface="Bahnschrift Light Condensed" panose="020B0502040204020203" pitchFamily="34" charset="0"/>
                  <a:ea typeface="+mn-ea"/>
                  <a:cs typeface="+mn-cs"/>
                </a:rPr>
                <a:t>người</a:t>
              </a:r>
              <a:endParaRPr kumimoji="0" lang="vi-VN" sz="2800" b="0" i="0" u="none" strike="noStrike" kern="1200" cap="none" spc="0" normalizeH="0" baseline="0" noProof="0" dirty="0">
                <a:ln>
                  <a:noFill/>
                </a:ln>
                <a:solidFill>
                  <a:prstClr val="white"/>
                </a:solidFill>
                <a:effectLst/>
                <a:uLnTx/>
                <a:uFillTx/>
                <a:latin typeface="Bahnschrift Light Condensed" panose="020B0502040204020203" pitchFamily="34" charset="0"/>
                <a:ea typeface="+mn-ea"/>
                <a:cs typeface="+mn-cs"/>
              </a:endParaRPr>
            </a:p>
          </p:txBody>
        </p:sp>
      </p:grpSp>
      <p:sp>
        <p:nvSpPr>
          <p:cNvPr id="17" name="Rectangle: Rounded Corners 11">
            <a:extLst>
              <a:ext uri="{FF2B5EF4-FFF2-40B4-BE49-F238E27FC236}">
                <a16:creationId xmlns:a16="http://schemas.microsoft.com/office/drawing/2014/main" id="{DDFDD1A7-2A99-BBA7-A9CC-BCD620137441}"/>
              </a:ext>
            </a:extLst>
          </p:cNvPr>
          <p:cNvSpPr/>
          <p:nvPr/>
        </p:nvSpPr>
        <p:spPr>
          <a:xfrm>
            <a:off x="3029586" y="957024"/>
            <a:ext cx="6116092" cy="603151"/>
          </a:xfrm>
          <a:prstGeom prst="roundRect">
            <a:avLst/>
          </a:prstGeom>
          <a:solidFill>
            <a:schemeClr val="accent2">
              <a:lumMod val="75000"/>
            </a:schemeClr>
          </a:solidFill>
        </p:spPr>
        <p:style>
          <a:lnRef idx="1">
            <a:schemeClr val="accent6"/>
          </a:lnRef>
          <a:fillRef idx="3">
            <a:schemeClr val="accent6"/>
          </a:fillRef>
          <a:effectRef idx="2">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Bahnschrift Light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smtClean="0">
                <a:solidFill>
                  <a:prstClr val="white"/>
                </a:solidFill>
                <a:latin typeface="Bahnschrift Light Condensed" panose="020B0502040204020203" pitchFamily="34" charset="0"/>
              </a:rPr>
              <a:t>Ý </a:t>
            </a:r>
            <a:r>
              <a:rPr lang="en-US" sz="3200" dirty="0" err="1" smtClean="0">
                <a:solidFill>
                  <a:prstClr val="white"/>
                </a:solidFill>
                <a:latin typeface="Bahnschrift Light Condensed" panose="020B0502040204020203" pitchFamily="34" charset="0"/>
              </a:rPr>
              <a:t>nghĩa</a:t>
            </a:r>
            <a:r>
              <a:rPr lang="en-US" sz="3200" dirty="0" smtClean="0">
                <a:solidFill>
                  <a:prstClr val="white"/>
                </a:solidFill>
                <a:latin typeface="Bahnschrift Light Condensed" panose="020B0502040204020203" pitchFamily="34" charset="0"/>
              </a:rPr>
              <a:t> </a:t>
            </a:r>
            <a:r>
              <a:rPr lang="en-US" sz="3200" dirty="0" err="1" smtClean="0">
                <a:solidFill>
                  <a:prstClr val="white"/>
                </a:solidFill>
                <a:latin typeface="Bahnschrift Light Condensed" panose="020B0502040204020203" pitchFamily="34" charset="0"/>
              </a:rPr>
              <a:t>phương</a:t>
            </a:r>
            <a:r>
              <a:rPr lang="en-US" sz="3200" dirty="0" smtClean="0">
                <a:solidFill>
                  <a:prstClr val="white"/>
                </a:solidFill>
                <a:latin typeface="Bahnschrift Light Condensed" panose="020B0502040204020203" pitchFamily="34" charset="0"/>
              </a:rPr>
              <a:t> </a:t>
            </a:r>
            <a:r>
              <a:rPr lang="en-US" sz="3200" dirty="0" err="1" smtClean="0">
                <a:solidFill>
                  <a:prstClr val="white"/>
                </a:solidFill>
                <a:latin typeface="Bahnschrift Light Condensed" panose="020B0502040204020203" pitchFamily="34" charset="0"/>
              </a:rPr>
              <a:t>pháp</a:t>
            </a:r>
            <a:r>
              <a:rPr lang="en-US" sz="3200" dirty="0" smtClean="0">
                <a:solidFill>
                  <a:prstClr val="white"/>
                </a:solidFill>
                <a:latin typeface="Bahnschrift Light Condensed" panose="020B0502040204020203" pitchFamily="34" charset="0"/>
              </a:rPr>
              <a:t> </a:t>
            </a:r>
            <a:r>
              <a:rPr lang="en-US" sz="3200" dirty="0" err="1" smtClean="0">
                <a:solidFill>
                  <a:prstClr val="white"/>
                </a:solidFill>
                <a:latin typeface="Bahnschrift Light Condensed" panose="020B0502040204020203" pitchFamily="34" charset="0"/>
              </a:rPr>
              <a:t>luận</a:t>
            </a:r>
            <a:endParaRPr kumimoji="0" lang="en-US" sz="3200" b="0" i="0" u="none" strike="noStrike" kern="1200" cap="none" spc="0" normalizeH="0" baseline="0" noProof="0" dirty="0">
              <a:ln>
                <a:noFill/>
              </a:ln>
              <a:solidFill>
                <a:prstClr val="white"/>
              </a:solidFill>
              <a:effectLst/>
              <a:uLnTx/>
              <a:uFillTx/>
              <a:latin typeface="Bahnschrift Light Condensed"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3200" b="0" i="0" u="none" strike="noStrike" kern="1200" cap="none" spc="0" normalizeH="0" baseline="0" noProof="0" dirty="0">
              <a:ln>
                <a:noFill/>
              </a:ln>
              <a:solidFill>
                <a:prstClr val="white"/>
              </a:solidFill>
              <a:effectLst/>
              <a:uLnTx/>
              <a:uFillTx/>
              <a:latin typeface="Bahnschrift Light Condensed" panose="020B0502040204020203" pitchFamily="34" charset="0"/>
            </a:endParaRPr>
          </a:p>
        </p:txBody>
      </p:sp>
    </p:spTree>
    <p:extLst>
      <p:ext uri="{BB962C8B-B14F-4D97-AF65-F5344CB8AC3E}">
        <p14:creationId xmlns:p14="http://schemas.microsoft.com/office/powerpoint/2010/main" val="354360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inVertic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anim calcmode="lin" valueType="num">
                                      <p:cBhvr>
                                        <p:cTn id="19" dur="1000" fill="hold"/>
                                        <p:tgtEl>
                                          <p:spTgt spid="23"/>
                                        </p:tgtEl>
                                        <p:attrNameLst>
                                          <p:attrName>ppt_x</p:attrName>
                                        </p:attrNameLst>
                                      </p:cBhvr>
                                      <p:tavLst>
                                        <p:tav tm="0">
                                          <p:val>
                                            <p:strVal val="#ppt_x"/>
                                          </p:val>
                                        </p:tav>
                                        <p:tav tm="100000">
                                          <p:val>
                                            <p:strVal val="#ppt_x"/>
                                          </p:val>
                                        </p:tav>
                                      </p:tavLst>
                                    </p:anim>
                                    <p:anim calcmode="lin" valueType="num">
                                      <p:cBhvr>
                                        <p:cTn id="2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000"/>
                                        <p:tgtEl>
                                          <p:spTgt spid="24"/>
                                        </p:tgtEl>
                                      </p:cBhvr>
                                    </p:animEffect>
                                    <p:anim calcmode="lin" valueType="num">
                                      <p:cBhvr>
                                        <p:cTn id="26" dur="1000" fill="hold"/>
                                        <p:tgtEl>
                                          <p:spTgt spid="24"/>
                                        </p:tgtEl>
                                        <p:attrNameLst>
                                          <p:attrName>ppt_x</p:attrName>
                                        </p:attrNameLst>
                                      </p:cBhvr>
                                      <p:tavLst>
                                        <p:tav tm="0">
                                          <p:val>
                                            <p:strVal val="#ppt_x"/>
                                          </p:val>
                                        </p:tav>
                                        <p:tav tm="100000">
                                          <p:val>
                                            <p:strVal val="#ppt_x"/>
                                          </p:val>
                                        </p:tav>
                                      </p:tavLst>
                                    </p:anim>
                                    <p:anim calcmode="lin" valueType="num">
                                      <p:cBhvr>
                                        <p:cTn id="2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D79B9-3F9C-D7F8-D632-879D34A662A6}"/>
              </a:ext>
            </a:extLst>
          </p:cNvPr>
          <p:cNvSpPr>
            <a:spLocks noGrp="1"/>
          </p:cNvSpPr>
          <p:nvPr>
            <p:ph type="title"/>
          </p:nvPr>
        </p:nvSpPr>
        <p:spPr>
          <a:xfrm>
            <a:off x="838200" y="136525"/>
            <a:ext cx="10515600" cy="679109"/>
          </a:xfrm>
        </p:spPr>
        <p:txBody>
          <a:bodyPr/>
          <a:lstStyle/>
          <a:p>
            <a:pPr algn="ctr"/>
            <a:r>
              <a:rPr lang="vi-VN" dirty="0">
                <a:solidFill>
                  <a:srgbClr val="0070C0"/>
                </a:solidFill>
                <a:latin typeface="Bahnschrift SemiBold Condensed" panose="020B0502040204020203" pitchFamily="34" charset="0"/>
              </a:rPr>
              <a:t>KẾT CẤU NỘI DUNG CHƯƠNG </a:t>
            </a:r>
            <a:r>
              <a:rPr lang="en-US" dirty="0" smtClean="0">
                <a:solidFill>
                  <a:srgbClr val="0070C0"/>
                </a:solidFill>
                <a:latin typeface="Bahnschrift SemiBold Condensed" panose="020B0502040204020203" pitchFamily="34" charset="0"/>
              </a:rPr>
              <a:t>2</a:t>
            </a:r>
            <a:endParaRPr lang="vi-VN" dirty="0">
              <a:solidFill>
                <a:srgbClr val="0070C0"/>
              </a:solidFill>
              <a:latin typeface="Bahnschrift SemiBold Condensed" panose="020B0502040204020203" pitchFamily="34" charset="0"/>
            </a:endParaRPr>
          </a:p>
        </p:txBody>
      </p:sp>
      <p:sp>
        <p:nvSpPr>
          <p:cNvPr id="8" name="TextBox 7">
            <a:extLst>
              <a:ext uri="{FF2B5EF4-FFF2-40B4-BE49-F238E27FC236}">
                <a16:creationId xmlns:a16="http://schemas.microsoft.com/office/drawing/2014/main" id="{D1313A73-C40F-3C1D-EDD1-DB45A64F83FB}"/>
              </a:ext>
            </a:extLst>
          </p:cNvPr>
          <p:cNvSpPr txBox="1"/>
          <p:nvPr/>
        </p:nvSpPr>
        <p:spPr>
          <a:xfrm>
            <a:off x="1123941" y="866366"/>
            <a:ext cx="9401176" cy="515847"/>
          </a:xfrm>
          <a:prstGeom prst="rect">
            <a:avLst/>
          </a:prstGeom>
          <a:solidFill>
            <a:schemeClr val="accent4">
              <a:lumMod val="20000"/>
              <a:lumOff val="80000"/>
            </a:schemeClr>
          </a:solidFill>
        </p:spPr>
        <p:txBody>
          <a:bodyPr wrap="square">
            <a:spAutoFit/>
          </a:bodyPr>
          <a:lstStyle/>
          <a:p>
            <a:pPr marL="0" marR="0" lvl="0" indent="0" algn="just" defTabSz="914400" rtl="0" eaLnBrk="1" fontAlgn="auto" latinLnBrk="0" hangingPunct="1">
              <a:lnSpc>
                <a:spcPct val="130000"/>
              </a:lnSpc>
              <a:spcBef>
                <a:spcPts val="600"/>
              </a:spcBef>
              <a:spcAft>
                <a:spcPts val="0"/>
              </a:spcAft>
              <a:buClrTx/>
              <a:buSzTx/>
              <a:buFontTx/>
              <a:buNone/>
              <a:tabLst/>
              <a:defRPr/>
            </a:pPr>
            <a:r>
              <a:rPr kumimoji="0" lang="vi-VN" sz="2400" b="0" i="0" u="none" strike="noStrike" kern="0" cap="none" spc="50" normalizeH="0" baseline="0" noProof="0" dirty="0">
                <a:ln>
                  <a:noFill/>
                </a:ln>
                <a:solidFill>
                  <a:srgbClr val="0070C0"/>
                </a:solidFill>
                <a:effectLst/>
                <a:uLnTx/>
                <a:uFillTx/>
                <a:latin typeface="Bahnschrift Light Condensed" panose="020B0502040204020203" pitchFamily="34" charset="0"/>
                <a:ea typeface="+mn-ea"/>
                <a:cs typeface="+mn-cs"/>
              </a:rPr>
              <a:t>I. </a:t>
            </a:r>
            <a:r>
              <a:rPr lang="en-US" sz="2400" dirty="0" smtClean="0">
                <a:solidFill>
                  <a:srgbClr val="0070C0"/>
                </a:solidFill>
                <a:latin typeface="Bahnschrift Light Condensed" panose="020B0502040204020203" pitchFamily="34" charset="0"/>
              </a:rPr>
              <a:t>VẬT CHẤT VÀ Ý THỨC</a:t>
            </a:r>
            <a:endParaRPr kumimoji="0" lang="vi-VN" sz="2400" b="0" i="0" u="none" strike="noStrike" kern="0" cap="none" spc="50" normalizeH="0" baseline="0" noProof="0" dirty="0">
              <a:ln>
                <a:noFill/>
              </a:ln>
              <a:solidFill>
                <a:srgbClr val="0070C0"/>
              </a:solidFill>
              <a:effectLst/>
              <a:uLnTx/>
              <a:uFillTx/>
              <a:latin typeface="Bahnschrift Light Condensed" panose="020B0502040204020203" pitchFamily="34" charset="0"/>
              <a:ea typeface="+mn-ea"/>
              <a:cs typeface="+mn-cs"/>
            </a:endParaRPr>
          </a:p>
        </p:txBody>
      </p:sp>
      <p:sp>
        <p:nvSpPr>
          <p:cNvPr id="10" name="TextBox 9">
            <a:extLst>
              <a:ext uri="{FF2B5EF4-FFF2-40B4-BE49-F238E27FC236}">
                <a16:creationId xmlns:a16="http://schemas.microsoft.com/office/drawing/2014/main" id="{F006BD64-C0EF-2967-69FA-47081AC45293}"/>
              </a:ext>
            </a:extLst>
          </p:cNvPr>
          <p:cNvSpPr txBox="1"/>
          <p:nvPr/>
        </p:nvSpPr>
        <p:spPr>
          <a:xfrm>
            <a:off x="1090601" y="1475192"/>
            <a:ext cx="10229850"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600"/>
              </a:spcBef>
              <a:spcAft>
                <a:spcPts val="0"/>
              </a:spcAft>
              <a:buClrTx/>
              <a:buSzTx/>
              <a:buFontTx/>
              <a:buNone/>
              <a:tabLst/>
              <a:defRPr/>
            </a:pPr>
            <a:r>
              <a:rPr kumimoji="0" lang="vi-VN" sz="2400" b="0" i="0" u="none" strike="noStrike" kern="0" cap="none" spc="50" normalizeH="0" baseline="0" noProof="0" dirty="0">
                <a:ln>
                  <a:noFill/>
                </a:ln>
                <a:solidFill>
                  <a:prstClr val="black"/>
                </a:solidFill>
                <a:effectLst/>
                <a:uLnTx/>
                <a:uFillTx/>
                <a:latin typeface="Bahnschrift Light Condensed" panose="020B0502040204020203" pitchFamily="34" charset="0"/>
                <a:ea typeface="+mn-ea"/>
                <a:cs typeface="+mn-cs"/>
              </a:rPr>
              <a:t>1</a:t>
            </a:r>
            <a:r>
              <a:rPr kumimoji="0" lang="en-US" sz="2400" b="0" i="0" u="none" strike="noStrike" kern="0" cap="none" spc="50" normalizeH="0" baseline="0" noProof="0" dirty="0">
                <a:ln>
                  <a:noFill/>
                </a:ln>
                <a:solidFill>
                  <a:prstClr val="black"/>
                </a:solidFill>
                <a:effectLst/>
                <a:uLnTx/>
                <a:uFillTx/>
                <a:latin typeface="Bahnschrift Light Condensed" panose="020B0502040204020203" pitchFamily="34" charset="0"/>
                <a:ea typeface="+mn-ea"/>
                <a:cs typeface="+mn-cs"/>
              </a:rPr>
              <a:t>. </a:t>
            </a:r>
            <a:r>
              <a:rPr lang="en-US" sz="2400" dirty="0" err="1" smtClean="0">
                <a:solidFill>
                  <a:prstClr val="black"/>
                </a:solidFill>
                <a:latin typeface="Bahnschrift Light Condensed" panose="020B0502040204020203" pitchFamily="34" charset="0"/>
              </a:rPr>
              <a:t>Vật</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chất</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và</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phương</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thức</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tồn</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tại</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của</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vật</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chất</a:t>
            </a:r>
            <a:endParaRPr kumimoji="0" lang="vi-VN" sz="2400" b="0" i="0" u="none" strike="noStrike" kern="1200" cap="none" spc="0" normalizeH="0" baseline="0" noProof="0" dirty="0">
              <a:ln>
                <a:noFill/>
              </a:ln>
              <a:solidFill>
                <a:prstClr val="black"/>
              </a:solidFill>
              <a:effectLst/>
              <a:uLnTx/>
              <a:uFillTx/>
              <a:latin typeface="Bahnschrift Light Condensed" panose="020B0502040204020203" pitchFamily="34" charset="0"/>
              <a:ea typeface="+mn-ea"/>
              <a:cs typeface="+mn-cs"/>
            </a:endParaRPr>
          </a:p>
        </p:txBody>
      </p:sp>
      <p:sp>
        <p:nvSpPr>
          <p:cNvPr id="11" name="TextBox 10">
            <a:extLst>
              <a:ext uri="{FF2B5EF4-FFF2-40B4-BE49-F238E27FC236}">
                <a16:creationId xmlns:a16="http://schemas.microsoft.com/office/drawing/2014/main" id="{AF8BF06F-8E5D-0CB2-0B3A-EC8F207AEE0D}"/>
              </a:ext>
            </a:extLst>
          </p:cNvPr>
          <p:cNvSpPr txBox="1"/>
          <p:nvPr/>
        </p:nvSpPr>
        <p:spPr>
          <a:xfrm>
            <a:off x="1090601" y="2083485"/>
            <a:ext cx="10582281"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600"/>
              </a:spcBef>
              <a:spcAft>
                <a:spcPts val="0"/>
              </a:spcAft>
              <a:buClrTx/>
              <a:buSzTx/>
              <a:buFontTx/>
              <a:buNone/>
              <a:tabLst/>
              <a:defRPr/>
            </a:pPr>
            <a:r>
              <a:rPr kumimoji="0" lang="vi-VN" sz="2400" b="0" i="0" u="none" strike="noStrike" kern="0" cap="none" spc="50" normalizeH="0" baseline="0" noProof="0" dirty="0">
                <a:ln>
                  <a:noFill/>
                </a:ln>
                <a:solidFill>
                  <a:prstClr val="black"/>
                </a:solidFill>
                <a:effectLst/>
                <a:uLnTx/>
                <a:uFillTx/>
                <a:latin typeface="Bahnschrift Light Condensed" panose="020B0502040204020203" pitchFamily="34" charset="0"/>
                <a:ea typeface="+mn-ea"/>
                <a:cs typeface="+mn-cs"/>
              </a:rPr>
              <a:t>2. </a:t>
            </a:r>
            <a:r>
              <a:rPr lang="en-US" sz="2400" dirty="0" err="1" smtClean="0">
                <a:solidFill>
                  <a:prstClr val="black"/>
                </a:solidFill>
                <a:latin typeface="Bahnschrift Light Condensed" panose="020B0502040204020203" pitchFamily="34" charset="0"/>
              </a:rPr>
              <a:t>Nguồn</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gốc</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bản</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chất</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và</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kết</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cấu</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của</a:t>
            </a:r>
            <a:r>
              <a:rPr lang="en-US" sz="2400" dirty="0" smtClean="0">
                <a:solidFill>
                  <a:prstClr val="black"/>
                </a:solidFill>
                <a:latin typeface="Bahnschrift Light Condensed" panose="020B0502040204020203" pitchFamily="34" charset="0"/>
              </a:rPr>
              <a:t> ý </a:t>
            </a:r>
            <a:r>
              <a:rPr lang="en-US" sz="2400" dirty="0" err="1" smtClean="0">
                <a:solidFill>
                  <a:prstClr val="black"/>
                </a:solidFill>
                <a:latin typeface="Bahnschrift Light Condensed" panose="020B0502040204020203" pitchFamily="34" charset="0"/>
              </a:rPr>
              <a:t>thức</a:t>
            </a:r>
            <a:endParaRPr kumimoji="0" lang="vi-VN" sz="2400" b="0" i="0" u="none" strike="noStrike" kern="1200" cap="none" spc="0" normalizeH="0" baseline="0" noProof="0" dirty="0">
              <a:ln>
                <a:noFill/>
              </a:ln>
              <a:solidFill>
                <a:prstClr val="black"/>
              </a:solidFill>
              <a:effectLst/>
              <a:uLnTx/>
              <a:uFillTx/>
              <a:latin typeface="Bahnschrift Light Condensed" panose="020B0502040204020203" pitchFamily="34" charset="0"/>
              <a:ea typeface="+mn-ea"/>
              <a:cs typeface="+mn-cs"/>
            </a:endParaRPr>
          </a:p>
        </p:txBody>
      </p:sp>
      <p:sp>
        <p:nvSpPr>
          <p:cNvPr id="14" name="TextBox 13">
            <a:extLst>
              <a:ext uri="{FF2B5EF4-FFF2-40B4-BE49-F238E27FC236}">
                <a16:creationId xmlns:a16="http://schemas.microsoft.com/office/drawing/2014/main" id="{8D5E72E9-A6BA-4983-CCBA-0DA2CCBC3BF2}"/>
              </a:ext>
            </a:extLst>
          </p:cNvPr>
          <p:cNvSpPr txBox="1"/>
          <p:nvPr/>
        </p:nvSpPr>
        <p:spPr>
          <a:xfrm>
            <a:off x="1123941" y="3337437"/>
            <a:ext cx="9810751" cy="461665"/>
          </a:xfrm>
          <a:prstGeom prst="rect">
            <a:avLst/>
          </a:prstGeom>
          <a:solidFill>
            <a:schemeClr val="accent4">
              <a:lumMod val="20000"/>
              <a:lumOff val="80000"/>
            </a:schemeClr>
          </a:solidFill>
        </p:spPr>
        <p:txBody>
          <a:bodyPr wrap="square">
            <a:spAutoFit/>
          </a:bodyPr>
          <a:lstStyle/>
          <a:p>
            <a:pPr marL="0" marR="0" lvl="0" indent="0" algn="just" defTabSz="914400" rtl="0" eaLnBrk="1" fontAlgn="auto" latinLnBrk="0" hangingPunct="1">
              <a:lnSpc>
                <a:spcPct val="100000"/>
              </a:lnSpc>
              <a:spcBef>
                <a:spcPts val="600"/>
              </a:spcBef>
              <a:spcAft>
                <a:spcPts val="0"/>
              </a:spcAft>
              <a:buClrTx/>
              <a:buSzTx/>
              <a:buFontTx/>
              <a:buNone/>
              <a:tabLst/>
              <a:defRPr/>
            </a:pPr>
            <a:r>
              <a:rPr kumimoji="0" lang="vi-VN" sz="2400" b="0" i="0" u="none" strike="noStrike" kern="0" cap="none" spc="50" normalizeH="0" baseline="0" noProof="0" dirty="0">
                <a:ln>
                  <a:noFill/>
                </a:ln>
                <a:solidFill>
                  <a:srgbClr val="0070C0"/>
                </a:solidFill>
                <a:effectLst/>
                <a:uLnTx/>
                <a:uFillTx/>
                <a:latin typeface="Bahnschrift Light Condensed" panose="020B0502040204020203" pitchFamily="34" charset="0"/>
                <a:ea typeface="+mn-ea"/>
                <a:cs typeface="+mn-cs"/>
              </a:rPr>
              <a:t>II. </a:t>
            </a:r>
            <a:r>
              <a:rPr kumimoji="0" lang="en-US" sz="2400" b="0" i="0" u="none" strike="noStrike" kern="0" cap="none" spc="50" normalizeH="0" baseline="0" noProof="0" dirty="0" smtClean="0">
                <a:ln>
                  <a:noFill/>
                </a:ln>
                <a:solidFill>
                  <a:srgbClr val="0070C0"/>
                </a:solidFill>
                <a:effectLst/>
                <a:uLnTx/>
                <a:uFillTx/>
                <a:latin typeface="Bahnschrift Light Condensed" panose="020B0502040204020203" pitchFamily="34" charset="0"/>
                <a:ea typeface="+mn-ea"/>
                <a:cs typeface="+mn-cs"/>
              </a:rPr>
              <a:t>PHÉP</a:t>
            </a:r>
            <a:r>
              <a:rPr kumimoji="0" lang="en-US" sz="2400" b="0" i="0" u="none" strike="noStrike" kern="0" cap="none" spc="50" normalizeH="0" noProof="0" dirty="0" smtClean="0">
                <a:ln>
                  <a:noFill/>
                </a:ln>
                <a:solidFill>
                  <a:srgbClr val="0070C0"/>
                </a:solidFill>
                <a:effectLst/>
                <a:uLnTx/>
                <a:uFillTx/>
                <a:latin typeface="Bahnschrift Light Condensed" panose="020B0502040204020203" pitchFamily="34" charset="0"/>
                <a:ea typeface="+mn-ea"/>
                <a:cs typeface="+mn-cs"/>
              </a:rPr>
              <a:t> BIỆN CHỨNG DUY VẬT</a:t>
            </a:r>
            <a:endParaRPr kumimoji="0" lang="vi-VN" sz="2400" b="0" i="0" u="none" strike="noStrike" kern="0" cap="none" spc="50" normalizeH="0" baseline="0" noProof="0" dirty="0">
              <a:ln>
                <a:noFill/>
              </a:ln>
              <a:solidFill>
                <a:srgbClr val="0070C0"/>
              </a:solidFill>
              <a:effectLst/>
              <a:uLnTx/>
              <a:uFillTx/>
              <a:latin typeface="Bahnschrift Light Condensed" panose="020B0502040204020203" pitchFamily="34" charset="0"/>
              <a:ea typeface="+mn-ea"/>
              <a:cs typeface="+mn-cs"/>
            </a:endParaRPr>
          </a:p>
        </p:txBody>
      </p:sp>
      <p:sp>
        <p:nvSpPr>
          <p:cNvPr id="16" name="TextBox 15">
            <a:extLst>
              <a:ext uri="{FF2B5EF4-FFF2-40B4-BE49-F238E27FC236}">
                <a16:creationId xmlns:a16="http://schemas.microsoft.com/office/drawing/2014/main" id="{C462A7FD-52A8-0E7D-B23D-58F96FA48BEB}"/>
              </a:ext>
            </a:extLst>
          </p:cNvPr>
          <p:cNvSpPr txBox="1"/>
          <p:nvPr/>
        </p:nvSpPr>
        <p:spPr>
          <a:xfrm>
            <a:off x="1123941" y="3780789"/>
            <a:ext cx="9029699" cy="515847"/>
          </a:xfrm>
          <a:prstGeom prst="rect">
            <a:avLst/>
          </a:prstGeom>
          <a:noFill/>
        </p:spPr>
        <p:txBody>
          <a:bodyPr wrap="square">
            <a:spAutoFit/>
          </a:bodyPr>
          <a:lstStyle/>
          <a:p>
            <a:pPr marL="0" marR="0" lvl="0" indent="0" algn="just" defTabSz="914400" rtl="0" eaLnBrk="1" fontAlgn="auto" latinLnBrk="0" hangingPunct="1">
              <a:lnSpc>
                <a:spcPct val="130000"/>
              </a:lnSpc>
              <a:spcBef>
                <a:spcPts val="600"/>
              </a:spcBef>
              <a:spcAft>
                <a:spcPts val="0"/>
              </a:spcAft>
              <a:buClrTx/>
              <a:buSzTx/>
              <a:buFontTx/>
              <a:buNone/>
              <a:tabLst/>
              <a:defRPr/>
            </a:pPr>
            <a:r>
              <a:rPr kumimoji="0" lang="vi-VN" sz="2400" b="0" i="0" u="none" strike="noStrike" kern="0" cap="none" spc="50" normalizeH="0" baseline="0" noProof="0" dirty="0">
                <a:ln>
                  <a:noFill/>
                </a:ln>
                <a:solidFill>
                  <a:prstClr val="black"/>
                </a:solidFill>
                <a:effectLst/>
                <a:uLnTx/>
                <a:uFillTx/>
                <a:latin typeface="Bahnschrift Light Condensed" panose="020B0502040204020203" pitchFamily="34" charset="0"/>
                <a:ea typeface="+mn-ea"/>
                <a:cs typeface="+mn-cs"/>
              </a:rPr>
              <a:t>1. </a:t>
            </a:r>
            <a:r>
              <a:rPr lang="en-US" sz="2400" dirty="0" smtClean="0">
                <a:solidFill>
                  <a:prstClr val="black"/>
                </a:solidFill>
                <a:latin typeface="Bahnschrift Light Condensed" panose="020B0502040204020203" pitchFamily="34" charset="0"/>
              </a:rPr>
              <a:t>Hai </a:t>
            </a:r>
            <a:r>
              <a:rPr lang="en-US" sz="2400" dirty="0" err="1" smtClean="0">
                <a:solidFill>
                  <a:prstClr val="black"/>
                </a:solidFill>
                <a:latin typeface="Bahnschrift Light Condensed" panose="020B0502040204020203" pitchFamily="34" charset="0"/>
              </a:rPr>
              <a:t>loại</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hình</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biện</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chứng</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và</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phép</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biện</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chứng</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duy</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vật</a:t>
            </a:r>
            <a:endParaRPr kumimoji="0" lang="vi-VN" sz="2400" b="0" i="0" u="none" strike="noStrike" kern="0" cap="none" spc="50" normalizeH="0" baseline="0" noProof="0" dirty="0">
              <a:ln>
                <a:noFill/>
              </a:ln>
              <a:solidFill>
                <a:prstClr val="black"/>
              </a:solidFill>
              <a:effectLst/>
              <a:uLnTx/>
              <a:uFillTx/>
              <a:latin typeface="Bahnschrift Light Condensed" panose="020B0502040204020203" pitchFamily="34" charset="0"/>
              <a:ea typeface="+mn-ea"/>
              <a:cs typeface="+mn-cs"/>
            </a:endParaRPr>
          </a:p>
        </p:txBody>
      </p:sp>
      <p:sp>
        <p:nvSpPr>
          <p:cNvPr id="17" name="TextBox 16">
            <a:extLst>
              <a:ext uri="{FF2B5EF4-FFF2-40B4-BE49-F238E27FC236}">
                <a16:creationId xmlns:a16="http://schemas.microsoft.com/office/drawing/2014/main" id="{92878129-84D8-B30A-6DC0-9166EE18582F}"/>
              </a:ext>
            </a:extLst>
          </p:cNvPr>
          <p:cNvSpPr txBox="1"/>
          <p:nvPr/>
        </p:nvSpPr>
        <p:spPr>
          <a:xfrm>
            <a:off x="1121423" y="4314596"/>
            <a:ext cx="9601202"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600"/>
              </a:spcBef>
              <a:spcAft>
                <a:spcPts val="0"/>
              </a:spcAft>
              <a:buClrTx/>
              <a:buSzTx/>
              <a:buFontTx/>
              <a:buNone/>
              <a:tabLst/>
              <a:defRPr/>
            </a:pPr>
            <a:r>
              <a:rPr kumimoji="0" lang="vi-VN" sz="2400" b="0" i="0" u="none" strike="noStrike" kern="0" cap="none" spc="50" normalizeH="0" baseline="0" noProof="0" dirty="0">
                <a:ln>
                  <a:noFill/>
                </a:ln>
                <a:solidFill>
                  <a:prstClr val="black"/>
                </a:solidFill>
                <a:effectLst/>
                <a:uLnTx/>
                <a:uFillTx/>
                <a:latin typeface="Bahnschrift Light Condensed" panose="020B0502040204020203" pitchFamily="34" charset="0"/>
                <a:ea typeface="+mn-ea"/>
                <a:cs typeface="+mn-cs"/>
              </a:rPr>
              <a:t>2. </a:t>
            </a:r>
            <a:r>
              <a:rPr lang="en-US" sz="2400" dirty="0" err="1" smtClean="0">
                <a:solidFill>
                  <a:prstClr val="black"/>
                </a:solidFill>
                <a:latin typeface="Bahnschrift Light Condensed" panose="020B0502040204020203" pitchFamily="34" charset="0"/>
              </a:rPr>
              <a:t>Nội</a:t>
            </a:r>
            <a:r>
              <a:rPr lang="en-US" sz="2400" dirty="0" smtClean="0">
                <a:solidFill>
                  <a:prstClr val="black"/>
                </a:solidFill>
                <a:latin typeface="Bahnschrift Light Condensed" panose="020B0502040204020203" pitchFamily="34" charset="0"/>
              </a:rPr>
              <a:t> dung </a:t>
            </a:r>
            <a:r>
              <a:rPr lang="en-US" sz="2400" dirty="0" err="1" smtClean="0">
                <a:solidFill>
                  <a:prstClr val="black"/>
                </a:solidFill>
                <a:latin typeface="Bahnschrift Light Condensed" panose="020B0502040204020203" pitchFamily="34" charset="0"/>
              </a:rPr>
              <a:t>của</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phép</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biện</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chứng</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duy</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vật</a:t>
            </a:r>
            <a:endParaRPr kumimoji="0" lang="vi-VN" sz="2400" b="0" i="0" u="none" strike="noStrike" kern="1200" cap="none" spc="0" normalizeH="0" baseline="0" noProof="0" dirty="0">
              <a:ln>
                <a:noFill/>
              </a:ln>
              <a:solidFill>
                <a:prstClr val="black"/>
              </a:solidFill>
              <a:effectLst/>
              <a:uLnTx/>
              <a:uFillTx/>
              <a:latin typeface="Bahnschrift Light Condensed" panose="020B0502040204020203" pitchFamily="34" charset="0"/>
              <a:ea typeface="+mn-ea"/>
              <a:cs typeface="+mn-cs"/>
            </a:endParaRPr>
          </a:p>
        </p:txBody>
      </p:sp>
      <p:sp>
        <p:nvSpPr>
          <p:cNvPr id="3" name="TextBox 2">
            <a:extLst>
              <a:ext uri="{FF2B5EF4-FFF2-40B4-BE49-F238E27FC236}">
                <a16:creationId xmlns:a16="http://schemas.microsoft.com/office/drawing/2014/main" id="{26A7A163-9085-C011-D05B-6329C67E91D2}"/>
              </a:ext>
            </a:extLst>
          </p:cNvPr>
          <p:cNvSpPr txBox="1"/>
          <p:nvPr/>
        </p:nvSpPr>
        <p:spPr>
          <a:xfrm>
            <a:off x="1090601" y="2603680"/>
            <a:ext cx="10582281"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600"/>
              </a:spcBef>
              <a:spcAft>
                <a:spcPts val="0"/>
              </a:spcAft>
              <a:buClrTx/>
              <a:buSzTx/>
              <a:buFontTx/>
              <a:buNone/>
              <a:tabLst/>
              <a:defRPr/>
            </a:pPr>
            <a:r>
              <a:rPr kumimoji="0" lang="vi-VN" sz="2400" b="0" i="0" u="none" strike="noStrike" kern="0" cap="none" spc="50" normalizeH="0" baseline="0" noProof="0" dirty="0">
                <a:ln>
                  <a:noFill/>
                </a:ln>
                <a:solidFill>
                  <a:prstClr val="black"/>
                </a:solidFill>
                <a:effectLst/>
                <a:uLnTx/>
                <a:uFillTx/>
                <a:latin typeface="Bahnschrift Light Condensed" panose="020B0502040204020203" pitchFamily="34" charset="0"/>
                <a:ea typeface="+mn-ea"/>
                <a:cs typeface="+mn-cs"/>
              </a:rPr>
              <a:t>3. </a:t>
            </a:r>
            <a:r>
              <a:rPr lang="en-US" sz="2400" dirty="0" err="1" smtClean="0">
                <a:solidFill>
                  <a:prstClr val="black"/>
                </a:solidFill>
                <a:latin typeface="Bahnschrift Light Condensed" panose="020B0502040204020203" pitchFamily="34" charset="0"/>
              </a:rPr>
              <a:t>Mối</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quan</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hệ</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giữa</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vật</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chất</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và</a:t>
            </a:r>
            <a:r>
              <a:rPr lang="en-US" sz="2400" dirty="0" smtClean="0">
                <a:solidFill>
                  <a:prstClr val="black"/>
                </a:solidFill>
                <a:latin typeface="Bahnschrift Light Condensed" panose="020B0502040204020203" pitchFamily="34" charset="0"/>
              </a:rPr>
              <a:t> ý </a:t>
            </a:r>
            <a:r>
              <a:rPr lang="en-US" sz="2400" dirty="0" err="1" smtClean="0">
                <a:solidFill>
                  <a:prstClr val="black"/>
                </a:solidFill>
                <a:latin typeface="Bahnschrift Light Condensed" panose="020B0502040204020203" pitchFamily="34" charset="0"/>
              </a:rPr>
              <a:t>thức</a:t>
            </a:r>
            <a:endParaRPr kumimoji="0" lang="vi-VN" sz="2400" b="0" i="0" u="none" strike="noStrike" kern="1200" cap="none" spc="0" normalizeH="0" baseline="0" noProof="0" dirty="0">
              <a:ln>
                <a:noFill/>
              </a:ln>
              <a:solidFill>
                <a:prstClr val="black"/>
              </a:solidFill>
              <a:effectLst/>
              <a:uLnTx/>
              <a:uFillTx/>
              <a:latin typeface="Bahnschrift Light Condensed" panose="020B0502040204020203" pitchFamily="34" charset="0"/>
              <a:ea typeface="+mn-ea"/>
              <a:cs typeface="+mn-cs"/>
            </a:endParaRPr>
          </a:p>
        </p:txBody>
      </p:sp>
      <p:sp>
        <p:nvSpPr>
          <p:cNvPr id="13" name="TextBox 12">
            <a:extLst>
              <a:ext uri="{FF2B5EF4-FFF2-40B4-BE49-F238E27FC236}">
                <a16:creationId xmlns:a16="http://schemas.microsoft.com/office/drawing/2014/main" id="{8D5E72E9-A6BA-4983-CCBA-0DA2CCBC3BF2}"/>
              </a:ext>
            </a:extLst>
          </p:cNvPr>
          <p:cNvSpPr txBox="1"/>
          <p:nvPr/>
        </p:nvSpPr>
        <p:spPr>
          <a:xfrm>
            <a:off x="1214697" y="4948759"/>
            <a:ext cx="9810751" cy="461665"/>
          </a:xfrm>
          <a:prstGeom prst="rect">
            <a:avLst/>
          </a:prstGeom>
          <a:solidFill>
            <a:schemeClr val="accent4">
              <a:lumMod val="20000"/>
              <a:lumOff val="80000"/>
            </a:schemeClr>
          </a:solidFill>
        </p:spPr>
        <p:txBody>
          <a:bodyPr wrap="square">
            <a:spAutoFit/>
          </a:bodyPr>
          <a:lstStyle/>
          <a:p>
            <a:pPr marL="0" marR="0" lvl="0" indent="0" algn="just" defTabSz="914400" rtl="0" eaLnBrk="1" fontAlgn="auto" latinLnBrk="0" hangingPunct="1">
              <a:lnSpc>
                <a:spcPct val="100000"/>
              </a:lnSpc>
              <a:spcBef>
                <a:spcPts val="600"/>
              </a:spcBef>
              <a:spcAft>
                <a:spcPts val="0"/>
              </a:spcAft>
              <a:buClrTx/>
              <a:buSzTx/>
              <a:buFontTx/>
              <a:buNone/>
              <a:tabLst/>
              <a:defRPr/>
            </a:pPr>
            <a:r>
              <a:rPr kumimoji="0" lang="vi-VN" sz="2400" b="0" i="0" u="none" strike="noStrike" kern="0" cap="none" spc="50" normalizeH="0" baseline="0" noProof="0" dirty="0" smtClean="0">
                <a:ln>
                  <a:noFill/>
                </a:ln>
                <a:solidFill>
                  <a:srgbClr val="0070C0"/>
                </a:solidFill>
                <a:effectLst/>
                <a:uLnTx/>
                <a:uFillTx/>
                <a:latin typeface="Bahnschrift Light Condensed" panose="020B0502040204020203" pitchFamily="34" charset="0"/>
                <a:ea typeface="+mn-ea"/>
                <a:cs typeface="+mn-cs"/>
              </a:rPr>
              <a:t>II</a:t>
            </a:r>
            <a:r>
              <a:rPr kumimoji="0" lang="en-US" sz="2400" b="0" i="0" u="none" strike="noStrike" kern="0" cap="none" spc="50" normalizeH="0" baseline="0" noProof="0" dirty="0" smtClean="0">
                <a:ln>
                  <a:noFill/>
                </a:ln>
                <a:solidFill>
                  <a:srgbClr val="0070C0"/>
                </a:solidFill>
                <a:effectLst/>
                <a:uLnTx/>
                <a:uFillTx/>
                <a:latin typeface="Bahnschrift Light Condensed" panose="020B0502040204020203" pitchFamily="34" charset="0"/>
                <a:ea typeface="+mn-ea"/>
                <a:cs typeface="+mn-cs"/>
              </a:rPr>
              <a:t>I</a:t>
            </a:r>
            <a:r>
              <a:rPr kumimoji="0" lang="vi-VN" sz="2400" b="0" i="0" u="none" strike="noStrike" kern="0" cap="none" spc="50" normalizeH="0" baseline="0" noProof="0" dirty="0" smtClean="0">
                <a:ln>
                  <a:noFill/>
                </a:ln>
                <a:solidFill>
                  <a:srgbClr val="0070C0"/>
                </a:solidFill>
                <a:effectLst/>
                <a:uLnTx/>
                <a:uFillTx/>
                <a:latin typeface="Bahnschrift Light Condensed" panose="020B0502040204020203" pitchFamily="34" charset="0"/>
                <a:ea typeface="+mn-ea"/>
                <a:cs typeface="+mn-cs"/>
              </a:rPr>
              <a:t>. </a:t>
            </a:r>
            <a:r>
              <a:rPr lang="en-US" sz="2400" kern="0" spc="50" dirty="0" smtClean="0">
                <a:solidFill>
                  <a:srgbClr val="0070C0"/>
                </a:solidFill>
                <a:latin typeface="Bahnschrift Light Condensed" panose="020B0502040204020203" pitchFamily="34" charset="0"/>
              </a:rPr>
              <a:t>LÝ LUẬN NHẬN THỨC</a:t>
            </a:r>
            <a:endParaRPr kumimoji="0" lang="vi-VN" sz="2400" b="0" i="0" u="none" strike="noStrike" kern="0" cap="none" spc="50" normalizeH="0" baseline="0" noProof="0" dirty="0">
              <a:ln>
                <a:noFill/>
              </a:ln>
              <a:solidFill>
                <a:srgbClr val="0070C0"/>
              </a:solidFill>
              <a:effectLst/>
              <a:uLnTx/>
              <a:uFillTx/>
              <a:latin typeface="Bahnschrift Light Condensed" panose="020B0502040204020203" pitchFamily="34" charset="0"/>
              <a:ea typeface="+mn-ea"/>
              <a:cs typeface="+mn-cs"/>
            </a:endParaRPr>
          </a:p>
        </p:txBody>
      </p:sp>
      <p:sp>
        <p:nvSpPr>
          <p:cNvPr id="15" name="TextBox 14">
            <a:extLst>
              <a:ext uri="{FF2B5EF4-FFF2-40B4-BE49-F238E27FC236}">
                <a16:creationId xmlns:a16="http://schemas.microsoft.com/office/drawing/2014/main" id="{C462A7FD-52A8-0E7D-B23D-58F96FA48BEB}"/>
              </a:ext>
            </a:extLst>
          </p:cNvPr>
          <p:cNvSpPr txBox="1"/>
          <p:nvPr/>
        </p:nvSpPr>
        <p:spPr>
          <a:xfrm>
            <a:off x="1141971" y="5401126"/>
            <a:ext cx="9029699" cy="515847"/>
          </a:xfrm>
          <a:prstGeom prst="rect">
            <a:avLst/>
          </a:prstGeom>
          <a:noFill/>
        </p:spPr>
        <p:txBody>
          <a:bodyPr wrap="square">
            <a:spAutoFit/>
          </a:bodyPr>
          <a:lstStyle/>
          <a:p>
            <a:pPr marL="0" marR="0" lvl="0" indent="0" algn="just" defTabSz="914400" rtl="0" eaLnBrk="1" fontAlgn="auto" latinLnBrk="0" hangingPunct="1">
              <a:lnSpc>
                <a:spcPct val="130000"/>
              </a:lnSpc>
              <a:spcBef>
                <a:spcPts val="600"/>
              </a:spcBef>
              <a:spcAft>
                <a:spcPts val="0"/>
              </a:spcAft>
              <a:buClrTx/>
              <a:buSzTx/>
              <a:buFontTx/>
              <a:buNone/>
              <a:tabLst/>
              <a:defRPr/>
            </a:pPr>
            <a:r>
              <a:rPr kumimoji="0" lang="vi-VN" sz="2400" b="0" i="0" u="none" strike="noStrike" kern="0" cap="none" spc="50" normalizeH="0" baseline="0" noProof="0" dirty="0">
                <a:ln>
                  <a:noFill/>
                </a:ln>
                <a:solidFill>
                  <a:prstClr val="black"/>
                </a:solidFill>
                <a:effectLst/>
                <a:uLnTx/>
                <a:uFillTx/>
                <a:latin typeface="Bahnschrift Light Condensed" panose="020B0502040204020203" pitchFamily="34" charset="0"/>
                <a:ea typeface="+mn-ea"/>
                <a:cs typeface="+mn-cs"/>
              </a:rPr>
              <a:t>1. </a:t>
            </a:r>
            <a:r>
              <a:rPr lang="en-US" sz="2400" dirty="0" err="1" smtClean="0">
                <a:solidFill>
                  <a:prstClr val="black"/>
                </a:solidFill>
                <a:latin typeface="Bahnschrift Light Condensed" panose="020B0502040204020203" pitchFamily="34" charset="0"/>
              </a:rPr>
              <a:t>Quan</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niệm</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về</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nhận</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thức</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trong</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lịch</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sử</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triết</a:t>
            </a:r>
            <a:r>
              <a:rPr lang="en-US" sz="2400" dirty="0" smtClean="0">
                <a:solidFill>
                  <a:prstClr val="black"/>
                </a:solidFill>
                <a:latin typeface="Bahnschrift Light Condensed" panose="020B0502040204020203" pitchFamily="34" charset="0"/>
              </a:rPr>
              <a:t> </a:t>
            </a:r>
            <a:r>
              <a:rPr lang="en-US" sz="2400" dirty="0" err="1" smtClean="0">
                <a:solidFill>
                  <a:prstClr val="black"/>
                </a:solidFill>
                <a:latin typeface="Bahnschrift Light Condensed" panose="020B0502040204020203" pitchFamily="34" charset="0"/>
              </a:rPr>
              <a:t>học</a:t>
            </a:r>
            <a:endParaRPr kumimoji="0" lang="vi-VN" sz="2400" b="0" i="0" u="none" strike="noStrike" kern="0" cap="none" spc="50" normalizeH="0" baseline="0" noProof="0" dirty="0">
              <a:ln>
                <a:noFill/>
              </a:ln>
              <a:solidFill>
                <a:prstClr val="black"/>
              </a:solidFill>
              <a:effectLst/>
              <a:uLnTx/>
              <a:uFillTx/>
              <a:latin typeface="Bahnschrift Light Condensed" panose="020B0502040204020203" pitchFamily="34" charset="0"/>
              <a:ea typeface="+mn-ea"/>
              <a:cs typeface="+mn-cs"/>
            </a:endParaRPr>
          </a:p>
        </p:txBody>
      </p:sp>
      <p:sp>
        <p:nvSpPr>
          <p:cNvPr id="19" name="TextBox 18">
            <a:extLst>
              <a:ext uri="{FF2B5EF4-FFF2-40B4-BE49-F238E27FC236}">
                <a16:creationId xmlns:a16="http://schemas.microsoft.com/office/drawing/2014/main" id="{C462A7FD-52A8-0E7D-B23D-58F96FA48BEB}"/>
              </a:ext>
            </a:extLst>
          </p:cNvPr>
          <p:cNvSpPr txBox="1"/>
          <p:nvPr/>
        </p:nvSpPr>
        <p:spPr>
          <a:xfrm>
            <a:off x="1153053" y="5895548"/>
            <a:ext cx="9029699" cy="572464"/>
          </a:xfrm>
          <a:prstGeom prst="rect">
            <a:avLst/>
          </a:prstGeom>
          <a:noFill/>
        </p:spPr>
        <p:txBody>
          <a:bodyPr wrap="square">
            <a:spAutoFit/>
          </a:bodyPr>
          <a:lstStyle/>
          <a:p>
            <a:pPr marL="0" marR="0" lvl="0" indent="0" algn="just" defTabSz="914400" rtl="0" eaLnBrk="1" fontAlgn="auto" latinLnBrk="0" hangingPunct="1">
              <a:lnSpc>
                <a:spcPct val="130000"/>
              </a:lnSpc>
              <a:spcBef>
                <a:spcPts val="600"/>
              </a:spcBef>
              <a:spcAft>
                <a:spcPts val="0"/>
              </a:spcAft>
              <a:buClrTx/>
              <a:buSzTx/>
              <a:buFontTx/>
              <a:buNone/>
              <a:tabLst/>
              <a:defRPr/>
            </a:pPr>
            <a:r>
              <a:rPr lang="en-US" sz="2400" kern="0" spc="50" dirty="0">
                <a:solidFill>
                  <a:prstClr val="black"/>
                </a:solidFill>
                <a:latin typeface="Bahnschrift Light Condensed" panose="020B0502040204020203" pitchFamily="34" charset="0"/>
              </a:rPr>
              <a:t>2</a:t>
            </a:r>
            <a:r>
              <a:rPr kumimoji="0" lang="vi-VN" sz="2400" b="0" i="0" u="none" strike="noStrike" kern="0" cap="none" spc="50" normalizeH="0" baseline="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400" b="0" i="0" u="none" strike="noStrike" kern="1200" cap="none" spc="0" normalizeH="0" baseline="0" noProof="0" dirty="0" err="1" smtClean="0">
                <a:ln>
                  <a:noFill/>
                </a:ln>
                <a:solidFill>
                  <a:prstClr val="black"/>
                </a:solidFill>
                <a:effectLst/>
                <a:uLnTx/>
                <a:uFillTx/>
                <a:latin typeface="Bahnschrift Light Condensed" panose="020B0502040204020203" pitchFamily="34" charset="0"/>
                <a:ea typeface="+mn-ea"/>
                <a:cs typeface="+mn-cs"/>
              </a:rPr>
              <a:t>Lý</a:t>
            </a:r>
            <a:r>
              <a:rPr kumimoji="0" lang="en-US" sz="24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4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luận</a:t>
            </a:r>
            <a:r>
              <a:rPr kumimoji="0" lang="en-US" sz="24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4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nhận</a:t>
            </a:r>
            <a:r>
              <a:rPr kumimoji="0" lang="en-US" sz="24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4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thức</a:t>
            </a:r>
            <a:r>
              <a:rPr kumimoji="0" lang="en-US" sz="24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4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duy</a:t>
            </a:r>
            <a:r>
              <a:rPr kumimoji="0" lang="en-US" sz="24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4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vật</a:t>
            </a:r>
            <a:r>
              <a:rPr kumimoji="0" lang="en-US" sz="24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4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biện</a:t>
            </a:r>
            <a:r>
              <a:rPr kumimoji="0" lang="en-US" sz="2400" b="0" i="0" u="none" strike="noStrike" kern="1200" cap="none" spc="0" normalizeH="0" noProof="0" dirty="0" smtClean="0">
                <a:ln>
                  <a:noFill/>
                </a:ln>
                <a:solidFill>
                  <a:prstClr val="black"/>
                </a:solidFill>
                <a:effectLst/>
                <a:uLnTx/>
                <a:uFillTx/>
                <a:latin typeface="Bahnschrift Light Condensed" panose="020B0502040204020203" pitchFamily="34" charset="0"/>
                <a:ea typeface="+mn-ea"/>
                <a:cs typeface="+mn-cs"/>
              </a:rPr>
              <a:t> </a:t>
            </a:r>
            <a:r>
              <a:rPr kumimoji="0" lang="en-US" sz="2400" b="0" i="0" u="none" strike="noStrike" kern="1200" cap="none" spc="0" normalizeH="0" noProof="0" dirty="0" err="1" smtClean="0">
                <a:ln>
                  <a:noFill/>
                </a:ln>
                <a:solidFill>
                  <a:prstClr val="black"/>
                </a:solidFill>
                <a:effectLst/>
                <a:uLnTx/>
                <a:uFillTx/>
                <a:latin typeface="Bahnschrift Light Condensed" panose="020B0502040204020203" pitchFamily="34" charset="0"/>
                <a:ea typeface="+mn-ea"/>
                <a:cs typeface="+mn-cs"/>
              </a:rPr>
              <a:t>chứng</a:t>
            </a:r>
            <a:endParaRPr kumimoji="0" lang="vi-VN" sz="2400" b="0" i="0" u="none" strike="noStrike" kern="0" cap="none" spc="50" normalizeH="0" baseline="0" noProof="0" dirty="0">
              <a:ln>
                <a:noFill/>
              </a:ln>
              <a:solidFill>
                <a:prstClr val="black"/>
              </a:solidFill>
              <a:effectLst/>
              <a:uLnTx/>
              <a:uFillTx/>
              <a:latin typeface="Bahnschrift Light Condensed" panose="020B0502040204020203" pitchFamily="34" charset="0"/>
              <a:ea typeface="+mn-ea"/>
              <a:cs typeface="+mn-cs"/>
            </a:endParaRPr>
          </a:p>
        </p:txBody>
      </p:sp>
    </p:spTree>
    <p:extLst>
      <p:ext uri="{BB962C8B-B14F-4D97-AF65-F5344CB8AC3E}">
        <p14:creationId xmlns:p14="http://schemas.microsoft.com/office/powerpoint/2010/main" val="42788929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arn(inVertical)">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arn(inVertical)">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00"/>
                                        <p:tgtEl>
                                          <p:spTgt spid="19"/>
                                        </p:tgtEl>
                                      </p:cBhvr>
                                    </p:animEffect>
                                    <p:anim calcmode="lin" valueType="num">
                                      <p:cBhvr>
                                        <p:cTn id="55" dur="1000" fill="hold"/>
                                        <p:tgtEl>
                                          <p:spTgt spid="19"/>
                                        </p:tgtEl>
                                        <p:attrNameLst>
                                          <p:attrName>ppt_x</p:attrName>
                                        </p:attrNameLst>
                                      </p:cBhvr>
                                      <p:tavLst>
                                        <p:tav tm="0">
                                          <p:val>
                                            <p:strVal val="#ppt_x"/>
                                          </p:val>
                                        </p:tav>
                                        <p:tav tm="100000">
                                          <p:val>
                                            <p:strVal val="#ppt_x"/>
                                          </p:val>
                                        </p:tav>
                                      </p:tavLst>
                                    </p:anim>
                                    <p:anim calcmode="lin" valueType="num">
                                      <p:cBhvr>
                                        <p:cTn id="5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P spid="14" grpId="0" animBg="1"/>
      <p:bldP spid="16" grpId="0"/>
      <p:bldP spid="17" grpId="0"/>
      <p:bldP spid="3" grpId="0"/>
      <p:bldP spid="13" grpId="0" animBg="1"/>
      <p:bldP spid="15"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A0689-234C-4FFB-4E69-58125317ED4C}"/>
              </a:ext>
            </a:extLst>
          </p:cNvPr>
          <p:cNvSpPr>
            <a:spLocks noGrp="1"/>
          </p:cNvSpPr>
          <p:nvPr>
            <p:ph type="title"/>
          </p:nvPr>
        </p:nvSpPr>
        <p:spPr>
          <a:xfrm>
            <a:off x="4489806" y="197804"/>
            <a:ext cx="6990195" cy="696047"/>
          </a:xfrm>
        </p:spPr>
        <p:txBody>
          <a:bodyPr vert="horz" lIns="91440" tIns="45720" rIns="91440" bIns="45720" rtlCol="0" anchor="b">
            <a:normAutofit/>
          </a:bodyPr>
          <a:lstStyle/>
          <a:p>
            <a:pPr algn="ctr"/>
            <a:r>
              <a:rPr lang="en-US" sz="4400" dirty="0" smtClean="0">
                <a:solidFill>
                  <a:schemeClr val="tx1"/>
                </a:solidFill>
                <a:latin typeface="Bahnschrift SemiBold Condensed" panose="020B0502040204020203" pitchFamily="34" charset="0"/>
              </a:rPr>
              <a:t>CHƯƠNG 2</a:t>
            </a:r>
            <a:endParaRPr lang="en-US" sz="4400" dirty="0">
              <a:solidFill>
                <a:schemeClr val="tx1"/>
              </a:solidFill>
              <a:latin typeface="Bahnschrift SemiBold Condensed" panose="020B0502040204020203" pitchFamily="34" charset="0"/>
            </a:endParaRPr>
          </a:p>
        </p:txBody>
      </p:sp>
      <p:sp>
        <p:nvSpPr>
          <p:cNvPr id="5" name="Date Placeholder 4">
            <a:extLst>
              <a:ext uri="{FF2B5EF4-FFF2-40B4-BE49-F238E27FC236}">
                <a16:creationId xmlns:a16="http://schemas.microsoft.com/office/drawing/2014/main" id="{C3A613E2-E952-C8BC-EC9A-A4C39A607C61}"/>
              </a:ext>
            </a:extLst>
          </p:cNvPr>
          <p:cNvSpPr>
            <a:spLocks noGrp="1"/>
          </p:cNvSpPr>
          <p:nvPr>
            <p:ph type="dt" sz="half" idx="10"/>
          </p:nvPr>
        </p:nvSpPr>
        <p:spPr>
          <a:xfrm>
            <a:off x="838200" y="6356350"/>
            <a:ext cx="2049855"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0DC648BC-96CB-489B-9A97-824F3644E999}" type="datetime1">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10/23/2023</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25" name="Straight Connector 24">
            <a:extLst>
              <a:ext uri="{FF2B5EF4-FFF2-40B4-BE49-F238E27FC236}">
                <a16:creationId xmlns:a16="http://schemas.microsoft.com/office/drawing/2014/main" id="{A7F400EE-A8A5-48AF-B4D6-291B52C6F0B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DA7FB"/>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0FC11324-89E7-CE21-16CC-60B06BBF217C}"/>
              </a:ext>
            </a:extLst>
          </p:cNvPr>
          <p:cNvSpPr>
            <a:spLocks noGrp="1"/>
          </p:cNvSpPr>
          <p:nvPr>
            <p:ph type="sldNum" sz="quarter" idx="12"/>
          </p:nvPr>
        </p:nvSpPr>
        <p:spPr>
          <a:xfrm>
            <a:off x="10167042" y="6356350"/>
            <a:ext cx="1186758"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3362C6F-0D99-4A73-931A-3E6C881C6035}"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8AAFA6F2-68D0-53AB-FE5F-6DEA53D87AB3}"/>
              </a:ext>
            </a:extLst>
          </p:cNvPr>
          <p:cNvSpPr/>
          <p:nvPr/>
        </p:nvSpPr>
        <p:spPr>
          <a:xfrm>
            <a:off x="3647326" y="1028089"/>
            <a:ext cx="8373437" cy="952789"/>
          </a:xfrm>
          <a:prstGeom prst="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smtClean="0">
                <a:ln>
                  <a:noFill/>
                </a:ln>
                <a:solidFill>
                  <a:prstClr val="black"/>
                </a:solidFill>
                <a:effectLst/>
                <a:uLnTx/>
                <a:uFillTx/>
                <a:latin typeface="Bahnschrift Light Condensed" panose="020B0502040204020203" pitchFamily="34" charset="0"/>
                <a:ea typeface="+mn-ea"/>
                <a:cs typeface="+mn-cs"/>
              </a:rPr>
              <a:t>CHỦ NGHĨA DUY VẬT BIỆN CHỨNG</a:t>
            </a:r>
            <a:endParaRPr kumimoji="0" lang="en-US" sz="4800" b="0" i="0" u="none" strike="noStrike" kern="1200" cap="none" spc="0" normalizeH="0" baseline="0" noProof="0" dirty="0">
              <a:ln>
                <a:noFill/>
              </a:ln>
              <a:solidFill>
                <a:prstClr val="black"/>
              </a:solidFill>
              <a:effectLst/>
              <a:uLnTx/>
              <a:uFillTx/>
              <a:latin typeface="Bahnschrift Light Condensed" panose="020B0502040204020203" pitchFamily="34" charset="0"/>
              <a:ea typeface="+mn-ea"/>
              <a:cs typeface="+mn-cs"/>
            </a:endParaRPr>
          </a:p>
        </p:txBody>
      </p:sp>
      <p:sp>
        <p:nvSpPr>
          <p:cNvPr id="8" name="Rectangle 7">
            <a:extLst>
              <a:ext uri="{FF2B5EF4-FFF2-40B4-BE49-F238E27FC236}">
                <a16:creationId xmlns:a16="http://schemas.microsoft.com/office/drawing/2014/main" id="{7030AFCF-2D52-15C3-5E71-9964E9587C50}"/>
              </a:ext>
            </a:extLst>
          </p:cNvPr>
          <p:cNvSpPr/>
          <p:nvPr/>
        </p:nvSpPr>
        <p:spPr>
          <a:xfrm>
            <a:off x="2147299" y="3594898"/>
            <a:ext cx="8240730" cy="803490"/>
          </a:xfrm>
          <a:prstGeom prst="rect">
            <a:avLst/>
          </a:prstGeom>
          <a:solidFill>
            <a:schemeClr val="accent1">
              <a:lumMod val="75000"/>
            </a:schemeClr>
          </a:solid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3200" dirty="0">
                <a:solidFill>
                  <a:srgbClr val="FFFF00"/>
                </a:solidFill>
                <a:latin typeface="Bahnschrift SemiBold Condensed" panose="020B0502040204020203" pitchFamily="34" charset="0"/>
              </a:rPr>
              <a:t>I. </a:t>
            </a:r>
            <a:r>
              <a:rPr lang="en-US" sz="3200" dirty="0" smtClean="0">
                <a:solidFill>
                  <a:srgbClr val="FFFF00"/>
                </a:solidFill>
                <a:latin typeface="Bahnschrift SemiBold Condensed" panose="020B0502040204020203" pitchFamily="34" charset="0"/>
              </a:rPr>
              <a:t>VẬT CHẤT VÀ Ý THỨC</a:t>
            </a:r>
            <a:endParaRPr lang="vi-VN" sz="3200" dirty="0">
              <a:solidFill>
                <a:srgbClr val="FFFF00"/>
              </a:solidFill>
              <a:latin typeface="Bahnschrift SemiBold Condensed" panose="020B0502040204020203" pitchFamily="34" charset="0"/>
            </a:endParaRPr>
          </a:p>
        </p:txBody>
      </p:sp>
    </p:spTree>
    <p:extLst>
      <p:ext uri="{BB962C8B-B14F-4D97-AF65-F5344CB8AC3E}">
        <p14:creationId xmlns:p14="http://schemas.microsoft.com/office/powerpoint/2010/main" val="90473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030AFCF-2D52-15C3-5E71-9964E9587C50}"/>
              </a:ext>
            </a:extLst>
          </p:cNvPr>
          <p:cNvSpPr/>
          <p:nvPr/>
        </p:nvSpPr>
        <p:spPr>
          <a:xfrm>
            <a:off x="800100" y="170152"/>
            <a:ext cx="10553700" cy="477212"/>
          </a:xfrm>
          <a:prstGeom prst="rect">
            <a:avLst/>
          </a:prstGeom>
          <a:solidFill>
            <a:schemeClr val="accent1">
              <a:lumMod val="75000"/>
            </a:schemeClr>
          </a:solid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3200" dirty="0">
                <a:solidFill>
                  <a:srgbClr val="FFFF00"/>
                </a:solidFill>
                <a:latin typeface="Bahnschrift SemiBold Condensed" panose="020B0502040204020203" pitchFamily="34" charset="0"/>
              </a:rPr>
              <a:t>I. </a:t>
            </a:r>
            <a:r>
              <a:rPr lang="en-US" sz="3200" dirty="0" smtClean="0">
                <a:solidFill>
                  <a:srgbClr val="FFFF00"/>
                </a:solidFill>
                <a:latin typeface="Bahnschrift SemiBold Condensed" panose="020B0502040204020203" pitchFamily="34" charset="0"/>
              </a:rPr>
              <a:t>VẬT CHẤT VÀ Ý THỨC</a:t>
            </a:r>
            <a:endParaRPr lang="vi-VN" sz="3200" dirty="0">
              <a:solidFill>
                <a:srgbClr val="FFFF00"/>
              </a:solidFill>
              <a:latin typeface="Bahnschrift SemiBold Condensed" panose="020B0502040204020203" pitchFamily="34" charset="0"/>
            </a:endParaRPr>
          </a:p>
        </p:txBody>
      </p:sp>
      <p:grpSp>
        <p:nvGrpSpPr>
          <p:cNvPr id="27" name="Group 26">
            <a:extLst>
              <a:ext uri="{FF2B5EF4-FFF2-40B4-BE49-F238E27FC236}">
                <a16:creationId xmlns:a16="http://schemas.microsoft.com/office/drawing/2014/main" id="{5271BAE6-8591-2CB8-C50E-A99D070C8A4B}"/>
              </a:ext>
            </a:extLst>
          </p:cNvPr>
          <p:cNvGrpSpPr/>
          <p:nvPr/>
        </p:nvGrpSpPr>
        <p:grpSpPr>
          <a:xfrm>
            <a:off x="1379627" y="1257042"/>
            <a:ext cx="9154706" cy="1165860"/>
            <a:chOff x="1379627" y="1257042"/>
            <a:chExt cx="9154706" cy="1165860"/>
          </a:xfrm>
        </p:grpSpPr>
        <p:sp>
          <p:nvSpPr>
            <p:cNvPr id="10" name="AutoShape 4">
              <a:extLst>
                <a:ext uri="{FF2B5EF4-FFF2-40B4-BE49-F238E27FC236}">
                  <a16:creationId xmlns:a16="http://schemas.microsoft.com/office/drawing/2014/main" id="{55003C42-6D24-52DB-1EC0-0C85761BAE6D}"/>
                </a:ext>
              </a:extLst>
            </p:cNvPr>
            <p:cNvSpPr>
              <a:spLocks noChangeArrowheads="1"/>
            </p:cNvSpPr>
            <p:nvPr/>
          </p:nvSpPr>
          <p:spPr bwMode="gray">
            <a:xfrm>
              <a:off x="2132013" y="1453673"/>
              <a:ext cx="8402320" cy="777240"/>
            </a:xfrm>
            <a:prstGeom prst="roundRect">
              <a:avLst>
                <a:gd name="adj" fmla="val 16667"/>
              </a:avLst>
            </a:prstGeom>
            <a:solidFill>
              <a:srgbClr val="74A1DE"/>
            </a:solidFill>
            <a:ln w="28575" algn="ctr">
              <a:solidFill>
                <a:schemeClr val="bg1"/>
              </a:solidFill>
              <a:round/>
              <a:headEnd/>
              <a:tailEnd/>
            </a:ln>
            <a:effectLst>
              <a:outerShdw dist="71842" dir="2700000" algn="ctr" rotWithShape="0">
                <a:schemeClr val="bg2">
                  <a:alpha val="50000"/>
                </a:schemeClr>
              </a:outerShdw>
            </a:effectLst>
          </p:spPr>
          <p:txBody>
            <a:bodyPr wrap="none" anchor="ctr"/>
            <a:lstStyle/>
            <a:p>
              <a:pPr algn="ctr"/>
              <a:endParaRPr lang="en-US">
                <a:latin typeface="Bahnschrift SemiBold Condensed" panose="020B0502040204020203" pitchFamily="34" charset="0"/>
              </a:endParaRPr>
            </a:p>
          </p:txBody>
        </p:sp>
        <p:sp>
          <p:nvSpPr>
            <p:cNvPr id="11" name="AutoShape 5">
              <a:extLst>
                <a:ext uri="{FF2B5EF4-FFF2-40B4-BE49-F238E27FC236}">
                  <a16:creationId xmlns:a16="http://schemas.microsoft.com/office/drawing/2014/main" id="{77A880AA-559B-07F4-FDF1-E8324C9F4432}"/>
                </a:ext>
              </a:extLst>
            </p:cNvPr>
            <p:cNvSpPr>
              <a:spLocks noChangeArrowheads="1"/>
            </p:cNvSpPr>
            <p:nvPr/>
          </p:nvSpPr>
          <p:spPr bwMode="gray">
            <a:xfrm>
              <a:off x="1379627" y="1257042"/>
              <a:ext cx="1163399" cy="1165860"/>
            </a:xfrm>
            <a:prstGeom prst="diamond">
              <a:avLst/>
            </a:prstGeom>
            <a:solidFill>
              <a:srgbClr val="74A1DE"/>
            </a:solidFill>
            <a:ln w="25400" algn="ctr">
              <a:solidFill>
                <a:schemeClr val="bg1"/>
              </a:solidFill>
              <a:miter lim="800000"/>
              <a:headEnd/>
              <a:tailEnd/>
            </a:ln>
            <a:effectLst>
              <a:outerShdw dist="76200" algn="ctr" rotWithShape="0">
                <a:schemeClr val="bg2"/>
              </a:outerShdw>
            </a:effectLst>
          </p:spPr>
          <p:txBody>
            <a:bodyPr wrap="none" anchor="ctr"/>
            <a:lstStyle/>
            <a:p>
              <a:endParaRPr lang="en-US">
                <a:latin typeface="Bahnschrift SemiBold Condensed" panose="020B0502040204020203" pitchFamily="34" charset="0"/>
              </a:endParaRPr>
            </a:p>
          </p:txBody>
        </p:sp>
        <p:sp>
          <p:nvSpPr>
            <p:cNvPr id="13" name="Text Box 6">
              <a:extLst>
                <a:ext uri="{FF2B5EF4-FFF2-40B4-BE49-F238E27FC236}">
                  <a16:creationId xmlns:a16="http://schemas.microsoft.com/office/drawing/2014/main" id="{B032E534-C104-6E17-185C-B47C05614B20}"/>
                </a:ext>
              </a:extLst>
            </p:cNvPr>
            <p:cNvSpPr txBox="1">
              <a:spLocks noChangeArrowheads="1"/>
            </p:cNvSpPr>
            <p:nvPr/>
          </p:nvSpPr>
          <p:spPr bwMode="gray">
            <a:xfrm>
              <a:off x="2665412" y="1572578"/>
              <a:ext cx="6980388"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sz="2600" dirty="0" err="1" smtClean="0">
                  <a:solidFill>
                    <a:schemeClr val="bg1"/>
                  </a:solidFill>
                  <a:latin typeface="Bahnschrift SemiBold Condensed" panose="020B0502040204020203" pitchFamily="34" charset="0"/>
                </a:rPr>
                <a:t>Vật</a:t>
              </a:r>
              <a:r>
                <a:rPr lang="en-US" sz="2600" dirty="0" smtClean="0">
                  <a:solidFill>
                    <a:schemeClr val="bg1"/>
                  </a:solidFill>
                  <a:latin typeface="Bahnschrift SemiBold Condensed" panose="020B0502040204020203" pitchFamily="34" charset="0"/>
                </a:rPr>
                <a:t> </a:t>
              </a:r>
              <a:r>
                <a:rPr lang="en-US" sz="2600" dirty="0" err="1" smtClean="0">
                  <a:solidFill>
                    <a:schemeClr val="bg1"/>
                  </a:solidFill>
                  <a:latin typeface="Bahnschrift SemiBold Condensed" panose="020B0502040204020203" pitchFamily="34" charset="0"/>
                </a:rPr>
                <a:t>chất</a:t>
              </a:r>
              <a:r>
                <a:rPr lang="en-US" sz="2600" dirty="0" smtClean="0">
                  <a:solidFill>
                    <a:schemeClr val="bg1"/>
                  </a:solidFill>
                  <a:latin typeface="Bahnschrift SemiBold Condensed" panose="020B0502040204020203" pitchFamily="34" charset="0"/>
                </a:rPr>
                <a:t> </a:t>
              </a:r>
              <a:r>
                <a:rPr lang="en-US" sz="2600" dirty="0" err="1" smtClean="0">
                  <a:solidFill>
                    <a:schemeClr val="bg1"/>
                  </a:solidFill>
                  <a:latin typeface="Bahnschrift SemiBold Condensed" panose="020B0502040204020203" pitchFamily="34" charset="0"/>
                </a:rPr>
                <a:t>và</a:t>
              </a:r>
              <a:r>
                <a:rPr lang="en-US" sz="2600" dirty="0">
                  <a:solidFill>
                    <a:schemeClr val="bg1"/>
                  </a:solidFill>
                  <a:latin typeface="Bahnschrift SemiBold Condensed" panose="020B0502040204020203" pitchFamily="34" charset="0"/>
                </a:rPr>
                <a:t> </a:t>
              </a:r>
              <a:r>
                <a:rPr lang="en-US" sz="2600" dirty="0" err="1" smtClean="0">
                  <a:solidFill>
                    <a:schemeClr val="bg1"/>
                  </a:solidFill>
                  <a:latin typeface="Bahnschrift SemiBold Condensed" panose="020B0502040204020203" pitchFamily="34" charset="0"/>
                </a:rPr>
                <a:t>phương</a:t>
              </a:r>
              <a:r>
                <a:rPr lang="en-US" sz="2600" dirty="0" smtClean="0">
                  <a:solidFill>
                    <a:schemeClr val="bg1"/>
                  </a:solidFill>
                  <a:latin typeface="Bahnschrift SemiBold Condensed" panose="020B0502040204020203" pitchFamily="34" charset="0"/>
                </a:rPr>
                <a:t> </a:t>
              </a:r>
              <a:r>
                <a:rPr lang="en-US" sz="2600" dirty="0" err="1" smtClean="0">
                  <a:solidFill>
                    <a:schemeClr val="bg1"/>
                  </a:solidFill>
                  <a:latin typeface="Bahnschrift SemiBold Condensed" panose="020B0502040204020203" pitchFamily="34" charset="0"/>
                </a:rPr>
                <a:t>thức</a:t>
              </a:r>
              <a:r>
                <a:rPr lang="en-US" sz="2600" dirty="0" smtClean="0">
                  <a:solidFill>
                    <a:schemeClr val="bg1"/>
                  </a:solidFill>
                  <a:latin typeface="Bahnschrift SemiBold Condensed" panose="020B0502040204020203" pitchFamily="34" charset="0"/>
                </a:rPr>
                <a:t> </a:t>
              </a:r>
              <a:r>
                <a:rPr lang="en-US" sz="2600" dirty="0" err="1" smtClean="0">
                  <a:solidFill>
                    <a:schemeClr val="bg1"/>
                  </a:solidFill>
                  <a:latin typeface="Bahnschrift SemiBold Condensed" panose="020B0502040204020203" pitchFamily="34" charset="0"/>
                </a:rPr>
                <a:t>tồn</a:t>
              </a:r>
              <a:r>
                <a:rPr lang="en-US" sz="2600" dirty="0" smtClean="0">
                  <a:solidFill>
                    <a:schemeClr val="bg1"/>
                  </a:solidFill>
                  <a:latin typeface="Bahnschrift SemiBold Condensed" panose="020B0502040204020203" pitchFamily="34" charset="0"/>
                </a:rPr>
                <a:t> </a:t>
              </a:r>
              <a:r>
                <a:rPr lang="en-US" sz="2600" dirty="0" err="1" smtClean="0">
                  <a:solidFill>
                    <a:schemeClr val="bg1"/>
                  </a:solidFill>
                  <a:latin typeface="Bahnschrift SemiBold Condensed" panose="020B0502040204020203" pitchFamily="34" charset="0"/>
                </a:rPr>
                <a:t>tại</a:t>
              </a:r>
              <a:r>
                <a:rPr lang="en-US" sz="2600" dirty="0" smtClean="0">
                  <a:solidFill>
                    <a:schemeClr val="bg1"/>
                  </a:solidFill>
                  <a:latin typeface="Bahnschrift SemiBold Condensed" panose="020B0502040204020203" pitchFamily="34" charset="0"/>
                </a:rPr>
                <a:t> </a:t>
              </a:r>
              <a:r>
                <a:rPr lang="en-US" sz="2600" dirty="0" err="1" smtClean="0">
                  <a:solidFill>
                    <a:schemeClr val="bg1"/>
                  </a:solidFill>
                  <a:latin typeface="Bahnschrift SemiBold Condensed" panose="020B0502040204020203" pitchFamily="34" charset="0"/>
                </a:rPr>
                <a:t>của</a:t>
              </a:r>
              <a:r>
                <a:rPr lang="en-US" sz="2600" dirty="0" smtClean="0">
                  <a:solidFill>
                    <a:schemeClr val="bg1"/>
                  </a:solidFill>
                  <a:latin typeface="Bahnschrift SemiBold Condensed" panose="020B0502040204020203" pitchFamily="34" charset="0"/>
                </a:rPr>
                <a:t> </a:t>
              </a:r>
              <a:r>
                <a:rPr lang="en-US" sz="2600" dirty="0" err="1" smtClean="0">
                  <a:solidFill>
                    <a:schemeClr val="bg1"/>
                  </a:solidFill>
                  <a:latin typeface="Bahnschrift SemiBold Condensed" panose="020B0502040204020203" pitchFamily="34" charset="0"/>
                </a:rPr>
                <a:t>vật</a:t>
              </a:r>
              <a:r>
                <a:rPr lang="en-US" sz="2600" dirty="0" smtClean="0">
                  <a:solidFill>
                    <a:schemeClr val="bg1"/>
                  </a:solidFill>
                  <a:latin typeface="Bahnschrift SemiBold Condensed" panose="020B0502040204020203" pitchFamily="34" charset="0"/>
                </a:rPr>
                <a:t> </a:t>
              </a:r>
              <a:r>
                <a:rPr lang="en-US" sz="2600" dirty="0" err="1" smtClean="0">
                  <a:solidFill>
                    <a:schemeClr val="bg1"/>
                  </a:solidFill>
                  <a:latin typeface="Bahnschrift SemiBold Condensed" panose="020B0502040204020203" pitchFamily="34" charset="0"/>
                </a:rPr>
                <a:t>chất</a:t>
              </a:r>
              <a:r>
                <a:rPr lang="en-US" sz="2600" dirty="0" smtClean="0">
                  <a:solidFill>
                    <a:schemeClr val="bg1"/>
                  </a:solidFill>
                  <a:latin typeface="Bahnschrift SemiBold Condensed" panose="020B0502040204020203" pitchFamily="34" charset="0"/>
                </a:rPr>
                <a:t> </a:t>
              </a:r>
              <a:endParaRPr lang="en-US" sz="2600" dirty="0">
                <a:solidFill>
                  <a:schemeClr val="bg1"/>
                </a:solidFill>
                <a:latin typeface="Bahnschrift SemiBold Condensed" panose="020B0502040204020203" pitchFamily="34" charset="0"/>
              </a:endParaRPr>
            </a:p>
          </p:txBody>
        </p:sp>
        <p:sp>
          <p:nvSpPr>
            <p:cNvPr id="14" name="Text Box 7">
              <a:extLst>
                <a:ext uri="{FF2B5EF4-FFF2-40B4-BE49-F238E27FC236}">
                  <a16:creationId xmlns:a16="http://schemas.microsoft.com/office/drawing/2014/main" id="{5CF08698-EA50-7F2A-C885-7DA4C7762ED6}"/>
                </a:ext>
              </a:extLst>
            </p:cNvPr>
            <p:cNvSpPr txBox="1">
              <a:spLocks noChangeArrowheads="1"/>
            </p:cNvSpPr>
            <p:nvPr/>
          </p:nvSpPr>
          <p:spPr bwMode="gray">
            <a:xfrm>
              <a:off x="1665412" y="1635996"/>
              <a:ext cx="600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sz="2400" b="1" dirty="0">
                  <a:solidFill>
                    <a:schemeClr val="bg1"/>
                  </a:solidFill>
                  <a:latin typeface="Bahnschrift SemiBold Condensed" panose="020B0502040204020203" pitchFamily="34" charset="0"/>
                </a:rPr>
                <a:t>1</a:t>
              </a:r>
            </a:p>
          </p:txBody>
        </p:sp>
      </p:grpSp>
      <p:grpSp>
        <p:nvGrpSpPr>
          <p:cNvPr id="28" name="Group 27">
            <a:extLst>
              <a:ext uri="{FF2B5EF4-FFF2-40B4-BE49-F238E27FC236}">
                <a16:creationId xmlns:a16="http://schemas.microsoft.com/office/drawing/2014/main" id="{0D255F9A-F153-1F2F-0C79-B393FD59A07E}"/>
              </a:ext>
            </a:extLst>
          </p:cNvPr>
          <p:cNvGrpSpPr/>
          <p:nvPr/>
        </p:nvGrpSpPr>
        <p:grpSpPr>
          <a:xfrm>
            <a:off x="1379627" y="2734551"/>
            <a:ext cx="9154706" cy="1165860"/>
            <a:chOff x="1379627" y="2376805"/>
            <a:chExt cx="9154706" cy="1165860"/>
          </a:xfrm>
        </p:grpSpPr>
        <p:sp>
          <p:nvSpPr>
            <p:cNvPr id="15" name="AutoShape 8">
              <a:extLst>
                <a:ext uri="{FF2B5EF4-FFF2-40B4-BE49-F238E27FC236}">
                  <a16:creationId xmlns:a16="http://schemas.microsoft.com/office/drawing/2014/main" id="{7390F92F-078A-7293-5174-02E8FC669622}"/>
                </a:ext>
              </a:extLst>
            </p:cNvPr>
            <p:cNvSpPr>
              <a:spLocks noChangeArrowheads="1"/>
            </p:cNvSpPr>
            <p:nvPr/>
          </p:nvSpPr>
          <p:spPr bwMode="gray">
            <a:xfrm>
              <a:off x="2132013" y="2585560"/>
              <a:ext cx="8402320" cy="777240"/>
            </a:xfrm>
            <a:prstGeom prst="roundRect">
              <a:avLst>
                <a:gd name="adj" fmla="val 16667"/>
              </a:avLst>
            </a:prstGeom>
            <a:solidFill>
              <a:schemeClr val="accent2"/>
            </a:solidFill>
            <a:ln w="28575" algn="ctr">
              <a:solidFill>
                <a:schemeClr val="bg1"/>
              </a:solidFill>
              <a:round/>
              <a:headEnd/>
              <a:tailEnd/>
            </a:ln>
            <a:effectLst>
              <a:outerShdw dist="71842" dir="2700000" algn="ctr" rotWithShape="0">
                <a:schemeClr val="bg2">
                  <a:alpha val="50000"/>
                </a:schemeClr>
              </a:outerShdw>
            </a:effectLst>
          </p:spPr>
          <p:txBody>
            <a:bodyPr wrap="none" anchor="ctr"/>
            <a:lstStyle/>
            <a:p>
              <a:pPr algn="ctr"/>
              <a:endParaRPr lang="en-US">
                <a:latin typeface="Bahnschrift SemiBold Condensed" panose="020B0502040204020203" pitchFamily="34" charset="0"/>
              </a:endParaRPr>
            </a:p>
          </p:txBody>
        </p:sp>
        <p:sp>
          <p:nvSpPr>
            <p:cNvPr id="16" name="AutoShape 9">
              <a:extLst>
                <a:ext uri="{FF2B5EF4-FFF2-40B4-BE49-F238E27FC236}">
                  <a16:creationId xmlns:a16="http://schemas.microsoft.com/office/drawing/2014/main" id="{6853F83C-35DA-EEC6-5FE8-BECB555FDA81}"/>
                </a:ext>
              </a:extLst>
            </p:cNvPr>
            <p:cNvSpPr>
              <a:spLocks noChangeArrowheads="1"/>
            </p:cNvSpPr>
            <p:nvPr/>
          </p:nvSpPr>
          <p:spPr bwMode="gray">
            <a:xfrm>
              <a:off x="1379627" y="2376805"/>
              <a:ext cx="1163399" cy="1165860"/>
            </a:xfrm>
            <a:prstGeom prst="diamond">
              <a:avLst/>
            </a:prstGeom>
            <a:solidFill>
              <a:schemeClr val="accent2"/>
            </a:solidFill>
            <a:ln w="25400" algn="ctr">
              <a:solidFill>
                <a:schemeClr val="bg1"/>
              </a:solidFill>
              <a:miter lim="800000"/>
              <a:headEnd/>
              <a:tailEnd/>
            </a:ln>
            <a:effectLst>
              <a:outerShdw dist="76200" algn="ctr" rotWithShape="0">
                <a:schemeClr val="bg2"/>
              </a:outerShdw>
            </a:effectLst>
          </p:spPr>
          <p:txBody>
            <a:bodyPr wrap="none" anchor="ctr"/>
            <a:lstStyle/>
            <a:p>
              <a:endParaRPr lang="en-US">
                <a:latin typeface="Bahnschrift SemiBold Condensed" panose="020B0502040204020203" pitchFamily="34" charset="0"/>
              </a:endParaRPr>
            </a:p>
          </p:txBody>
        </p:sp>
        <p:sp>
          <p:nvSpPr>
            <p:cNvPr id="17" name="Text Box 10">
              <a:extLst>
                <a:ext uri="{FF2B5EF4-FFF2-40B4-BE49-F238E27FC236}">
                  <a16:creationId xmlns:a16="http://schemas.microsoft.com/office/drawing/2014/main" id="{41B5AF28-A040-00E7-87CE-DB603318486E}"/>
                </a:ext>
              </a:extLst>
            </p:cNvPr>
            <p:cNvSpPr txBox="1">
              <a:spLocks noChangeArrowheads="1"/>
            </p:cNvSpPr>
            <p:nvPr/>
          </p:nvSpPr>
          <p:spPr bwMode="gray">
            <a:xfrm>
              <a:off x="2665412" y="2704465"/>
              <a:ext cx="6980388"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sz="2600" dirty="0" err="1" smtClean="0">
                  <a:solidFill>
                    <a:schemeClr val="bg1"/>
                  </a:solidFill>
                  <a:latin typeface="Bahnschrift SemiBold Condensed" panose="020B0502040204020203" pitchFamily="34" charset="0"/>
                </a:rPr>
                <a:t>Nguồn</a:t>
              </a:r>
              <a:r>
                <a:rPr lang="en-US" sz="2600" dirty="0" smtClean="0">
                  <a:solidFill>
                    <a:schemeClr val="bg1"/>
                  </a:solidFill>
                  <a:latin typeface="Bahnschrift SemiBold Condensed" panose="020B0502040204020203" pitchFamily="34" charset="0"/>
                </a:rPr>
                <a:t> </a:t>
              </a:r>
              <a:r>
                <a:rPr lang="en-US" sz="2600" dirty="0" err="1" smtClean="0">
                  <a:solidFill>
                    <a:schemeClr val="bg1"/>
                  </a:solidFill>
                  <a:latin typeface="Bahnschrift SemiBold Condensed" panose="020B0502040204020203" pitchFamily="34" charset="0"/>
                </a:rPr>
                <a:t>gốc</a:t>
              </a:r>
              <a:r>
                <a:rPr lang="en-US" sz="2600" dirty="0" smtClean="0">
                  <a:solidFill>
                    <a:schemeClr val="bg1"/>
                  </a:solidFill>
                  <a:latin typeface="Bahnschrift SemiBold Condensed" panose="020B0502040204020203" pitchFamily="34" charset="0"/>
                </a:rPr>
                <a:t>, </a:t>
              </a:r>
              <a:r>
                <a:rPr lang="en-US" sz="2600" dirty="0" err="1" smtClean="0">
                  <a:solidFill>
                    <a:schemeClr val="bg1"/>
                  </a:solidFill>
                  <a:latin typeface="Bahnschrift SemiBold Condensed" panose="020B0502040204020203" pitchFamily="34" charset="0"/>
                </a:rPr>
                <a:t>bản</a:t>
              </a:r>
              <a:r>
                <a:rPr lang="en-US" sz="2600" dirty="0" smtClean="0">
                  <a:solidFill>
                    <a:schemeClr val="bg1"/>
                  </a:solidFill>
                  <a:latin typeface="Bahnschrift SemiBold Condensed" panose="020B0502040204020203" pitchFamily="34" charset="0"/>
                </a:rPr>
                <a:t> </a:t>
              </a:r>
              <a:r>
                <a:rPr lang="en-US" sz="2600" dirty="0" err="1" smtClean="0">
                  <a:solidFill>
                    <a:schemeClr val="bg1"/>
                  </a:solidFill>
                  <a:latin typeface="Bahnschrift SemiBold Condensed" panose="020B0502040204020203" pitchFamily="34" charset="0"/>
                </a:rPr>
                <a:t>chất</a:t>
              </a:r>
              <a:r>
                <a:rPr lang="en-US" sz="2600" dirty="0" smtClean="0">
                  <a:solidFill>
                    <a:schemeClr val="bg1"/>
                  </a:solidFill>
                  <a:latin typeface="Bahnschrift SemiBold Condensed" panose="020B0502040204020203" pitchFamily="34" charset="0"/>
                </a:rPr>
                <a:t> </a:t>
              </a:r>
              <a:r>
                <a:rPr lang="en-US" sz="2600" dirty="0" err="1" smtClean="0">
                  <a:solidFill>
                    <a:schemeClr val="bg1"/>
                  </a:solidFill>
                  <a:latin typeface="Bahnschrift SemiBold Condensed" panose="020B0502040204020203" pitchFamily="34" charset="0"/>
                </a:rPr>
                <a:t>và</a:t>
              </a:r>
              <a:r>
                <a:rPr lang="en-US" sz="2600" dirty="0" smtClean="0">
                  <a:solidFill>
                    <a:schemeClr val="bg1"/>
                  </a:solidFill>
                  <a:latin typeface="Bahnschrift SemiBold Condensed" panose="020B0502040204020203" pitchFamily="34" charset="0"/>
                </a:rPr>
                <a:t> </a:t>
              </a:r>
              <a:r>
                <a:rPr lang="en-US" sz="2600" dirty="0" err="1" smtClean="0">
                  <a:solidFill>
                    <a:schemeClr val="bg1"/>
                  </a:solidFill>
                  <a:latin typeface="Bahnschrift SemiBold Condensed" panose="020B0502040204020203" pitchFamily="34" charset="0"/>
                </a:rPr>
                <a:t>kết</a:t>
              </a:r>
              <a:r>
                <a:rPr lang="en-US" sz="2600" dirty="0" smtClean="0">
                  <a:solidFill>
                    <a:schemeClr val="bg1"/>
                  </a:solidFill>
                  <a:latin typeface="Bahnschrift SemiBold Condensed" panose="020B0502040204020203" pitchFamily="34" charset="0"/>
                </a:rPr>
                <a:t> </a:t>
              </a:r>
              <a:r>
                <a:rPr lang="en-US" sz="2600" dirty="0" err="1" smtClean="0">
                  <a:solidFill>
                    <a:schemeClr val="bg1"/>
                  </a:solidFill>
                  <a:latin typeface="Bahnschrift SemiBold Condensed" panose="020B0502040204020203" pitchFamily="34" charset="0"/>
                </a:rPr>
                <a:t>cấu</a:t>
              </a:r>
              <a:r>
                <a:rPr lang="en-US" sz="2600" dirty="0" smtClean="0">
                  <a:solidFill>
                    <a:schemeClr val="bg1"/>
                  </a:solidFill>
                  <a:latin typeface="Bahnschrift SemiBold Condensed" panose="020B0502040204020203" pitchFamily="34" charset="0"/>
                </a:rPr>
                <a:t> </a:t>
              </a:r>
              <a:r>
                <a:rPr lang="en-US" sz="2600" dirty="0" err="1" smtClean="0">
                  <a:solidFill>
                    <a:schemeClr val="bg1"/>
                  </a:solidFill>
                  <a:latin typeface="Bahnschrift SemiBold Condensed" panose="020B0502040204020203" pitchFamily="34" charset="0"/>
                </a:rPr>
                <a:t>của</a:t>
              </a:r>
              <a:r>
                <a:rPr lang="en-US" sz="2600" dirty="0" smtClean="0">
                  <a:solidFill>
                    <a:schemeClr val="bg1"/>
                  </a:solidFill>
                  <a:latin typeface="Bahnschrift SemiBold Condensed" panose="020B0502040204020203" pitchFamily="34" charset="0"/>
                </a:rPr>
                <a:t> ý </a:t>
              </a:r>
              <a:r>
                <a:rPr lang="en-US" sz="2600" dirty="0" err="1" smtClean="0">
                  <a:solidFill>
                    <a:schemeClr val="bg1"/>
                  </a:solidFill>
                  <a:latin typeface="Bahnschrift SemiBold Condensed" panose="020B0502040204020203" pitchFamily="34" charset="0"/>
                </a:rPr>
                <a:t>thức</a:t>
              </a:r>
              <a:endParaRPr lang="en-US" sz="2600" dirty="0">
                <a:solidFill>
                  <a:schemeClr val="bg1"/>
                </a:solidFill>
                <a:latin typeface="Bahnschrift SemiBold Condensed" panose="020B0502040204020203" pitchFamily="34" charset="0"/>
              </a:endParaRPr>
            </a:p>
          </p:txBody>
        </p:sp>
        <p:sp>
          <p:nvSpPr>
            <p:cNvPr id="18" name="Text Box 11">
              <a:extLst>
                <a:ext uri="{FF2B5EF4-FFF2-40B4-BE49-F238E27FC236}">
                  <a16:creationId xmlns:a16="http://schemas.microsoft.com/office/drawing/2014/main" id="{7D20CBF2-D137-22E3-7D5C-407088FEC86D}"/>
                </a:ext>
              </a:extLst>
            </p:cNvPr>
            <p:cNvSpPr txBox="1">
              <a:spLocks noChangeArrowheads="1"/>
            </p:cNvSpPr>
            <p:nvPr/>
          </p:nvSpPr>
          <p:spPr bwMode="gray">
            <a:xfrm>
              <a:off x="1663825" y="2695060"/>
              <a:ext cx="600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sz="2400" b="1" dirty="0" smtClean="0">
                  <a:solidFill>
                    <a:schemeClr val="bg1"/>
                  </a:solidFill>
                  <a:latin typeface="Bahnschrift SemiBold Condensed" panose="020B0502040204020203" pitchFamily="34" charset="0"/>
                </a:rPr>
                <a:t>2</a:t>
              </a:r>
              <a:endParaRPr lang="en-US" sz="2400" b="1" dirty="0">
                <a:solidFill>
                  <a:schemeClr val="bg1"/>
                </a:solidFill>
                <a:latin typeface="Bahnschrift SemiBold Condensed" panose="020B0502040204020203" pitchFamily="34" charset="0"/>
              </a:endParaRPr>
            </a:p>
          </p:txBody>
        </p:sp>
      </p:grpSp>
      <p:grpSp>
        <p:nvGrpSpPr>
          <p:cNvPr id="30" name="Group 29">
            <a:extLst>
              <a:ext uri="{FF2B5EF4-FFF2-40B4-BE49-F238E27FC236}">
                <a16:creationId xmlns:a16="http://schemas.microsoft.com/office/drawing/2014/main" id="{7551B311-AD67-1231-3FF0-BFE2EE180072}"/>
              </a:ext>
            </a:extLst>
          </p:cNvPr>
          <p:cNvGrpSpPr/>
          <p:nvPr/>
        </p:nvGrpSpPr>
        <p:grpSpPr>
          <a:xfrm>
            <a:off x="1379627" y="4198213"/>
            <a:ext cx="9154706" cy="1165860"/>
            <a:chOff x="1379627" y="3602313"/>
            <a:chExt cx="9154706" cy="1165860"/>
          </a:xfrm>
        </p:grpSpPr>
        <p:sp>
          <p:nvSpPr>
            <p:cNvPr id="19" name="AutoShape 12">
              <a:extLst>
                <a:ext uri="{FF2B5EF4-FFF2-40B4-BE49-F238E27FC236}">
                  <a16:creationId xmlns:a16="http://schemas.microsoft.com/office/drawing/2014/main" id="{48745E96-B939-8EAB-7D0F-9BA64743CB3C}"/>
                </a:ext>
              </a:extLst>
            </p:cNvPr>
            <p:cNvSpPr>
              <a:spLocks noChangeArrowheads="1"/>
            </p:cNvSpPr>
            <p:nvPr/>
          </p:nvSpPr>
          <p:spPr bwMode="gray">
            <a:xfrm>
              <a:off x="2132013" y="3811068"/>
              <a:ext cx="8402320" cy="777240"/>
            </a:xfrm>
            <a:prstGeom prst="roundRect">
              <a:avLst>
                <a:gd name="adj" fmla="val 16667"/>
              </a:avLst>
            </a:prstGeom>
            <a:solidFill>
              <a:schemeClr val="accent1"/>
            </a:solidFill>
            <a:ln w="28575" algn="ctr">
              <a:solidFill>
                <a:schemeClr val="bg1"/>
              </a:solidFill>
              <a:round/>
              <a:headEnd/>
              <a:tailEnd/>
            </a:ln>
            <a:effectLst>
              <a:outerShdw dist="71842" dir="2700000" algn="ctr" rotWithShape="0">
                <a:schemeClr val="bg2">
                  <a:alpha val="50000"/>
                </a:schemeClr>
              </a:outerShdw>
            </a:effectLst>
          </p:spPr>
          <p:txBody>
            <a:bodyPr wrap="none" anchor="ctr"/>
            <a:lstStyle/>
            <a:p>
              <a:pPr algn="ctr"/>
              <a:endParaRPr lang="en-US">
                <a:latin typeface="Bahnschrift SemiBold Condensed" panose="020B0502040204020203" pitchFamily="34" charset="0"/>
              </a:endParaRPr>
            </a:p>
          </p:txBody>
        </p:sp>
        <p:sp>
          <p:nvSpPr>
            <p:cNvPr id="20" name="AutoShape 13">
              <a:extLst>
                <a:ext uri="{FF2B5EF4-FFF2-40B4-BE49-F238E27FC236}">
                  <a16:creationId xmlns:a16="http://schemas.microsoft.com/office/drawing/2014/main" id="{11D912E7-5793-95D7-1513-7B23262CD11F}"/>
                </a:ext>
              </a:extLst>
            </p:cNvPr>
            <p:cNvSpPr>
              <a:spLocks noChangeArrowheads="1"/>
            </p:cNvSpPr>
            <p:nvPr/>
          </p:nvSpPr>
          <p:spPr bwMode="gray">
            <a:xfrm>
              <a:off x="1379627" y="3602313"/>
              <a:ext cx="1163399" cy="1165860"/>
            </a:xfrm>
            <a:prstGeom prst="diamond">
              <a:avLst/>
            </a:prstGeom>
            <a:solidFill>
              <a:schemeClr val="accent1"/>
            </a:solidFill>
            <a:ln w="25400" algn="ctr">
              <a:solidFill>
                <a:schemeClr val="bg1"/>
              </a:solidFill>
              <a:miter lim="800000"/>
              <a:headEnd/>
              <a:tailEnd/>
            </a:ln>
            <a:effectLst>
              <a:outerShdw dist="76200" algn="ctr" rotWithShape="0">
                <a:schemeClr val="bg2"/>
              </a:outerShdw>
            </a:effectLst>
          </p:spPr>
          <p:txBody>
            <a:bodyPr wrap="none" anchor="ctr"/>
            <a:lstStyle/>
            <a:p>
              <a:endParaRPr lang="en-US">
                <a:latin typeface="Bahnschrift SemiBold Condensed" panose="020B0502040204020203" pitchFamily="34" charset="0"/>
              </a:endParaRPr>
            </a:p>
          </p:txBody>
        </p:sp>
        <p:sp>
          <p:nvSpPr>
            <p:cNvPr id="21" name="Text Box 14">
              <a:extLst>
                <a:ext uri="{FF2B5EF4-FFF2-40B4-BE49-F238E27FC236}">
                  <a16:creationId xmlns:a16="http://schemas.microsoft.com/office/drawing/2014/main" id="{2B0FC119-5B84-2995-B6C3-FD7BA1D734E9}"/>
                </a:ext>
              </a:extLst>
            </p:cNvPr>
            <p:cNvSpPr txBox="1">
              <a:spLocks noChangeArrowheads="1"/>
            </p:cNvSpPr>
            <p:nvPr/>
          </p:nvSpPr>
          <p:spPr bwMode="gray">
            <a:xfrm>
              <a:off x="2665412" y="3929973"/>
              <a:ext cx="6980388"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sz="2600" dirty="0" err="1" smtClean="0">
                  <a:solidFill>
                    <a:schemeClr val="bg1"/>
                  </a:solidFill>
                  <a:latin typeface="Bahnschrift SemiBold Condensed" panose="020B0502040204020203" pitchFamily="34" charset="0"/>
                </a:rPr>
                <a:t>Mối</a:t>
              </a:r>
              <a:r>
                <a:rPr lang="en-US" sz="2600" dirty="0" smtClean="0">
                  <a:solidFill>
                    <a:schemeClr val="bg1"/>
                  </a:solidFill>
                  <a:latin typeface="Bahnschrift SemiBold Condensed" panose="020B0502040204020203" pitchFamily="34" charset="0"/>
                </a:rPr>
                <a:t> </a:t>
              </a:r>
              <a:r>
                <a:rPr lang="en-US" sz="2600" dirty="0" err="1" smtClean="0">
                  <a:solidFill>
                    <a:schemeClr val="bg1"/>
                  </a:solidFill>
                  <a:latin typeface="Bahnschrift SemiBold Condensed" panose="020B0502040204020203" pitchFamily="34" charset="0"/>
                </a:rPr>
                <a:t>quan</a:t>
              </a:r>
              <a:r>
                <a:rPr lang="en-US" sz="2600" dirty="0" smtClean="0">
                  <a:solidFill>
                    <a:schemeClr val="bg1"/>
                  </a:solidFill>
                  <a:latin typeface="Bahnschrift SemiBold Condensed" panose="020B0502040204020203" pitchFamily="34" charset="0"/>
                </a:rPr>
                <a:t> </a:t>
              </a:r>
              <a:r>
                <a:rPr lang="en-US" sz="2600" dirty="0" err="1" smtClean="0">
                  <a:solidFill>
                    <a:schemeClr val="bg1"/>
                  </a:solidFill>
                  <a:latin typeface="Bahnschrift SemiBold Condensed" panose="020B0502040204020203" pitchFamily="34" charset="0"/>
                </a:rPr>
                <a:t>hệ</a:t>
              </a:r>
              <a:r>
                <a:rPr lang="en-US" sz="2600" dirty="0" smtClean="0">
                  <a:solidFill>
                    <a:schemeClr val="bg1"/>
                  </a:solidFill>
                  <a:latin typeface="Bahnschrift SemiBold Condensed" panose="020B0502040204020203" pitchFamily="34" charset="0"/>
                </a:rPr>
                <a:t> </a:t>
              </a:r>
              <a:r>
                <a:rPr lang="en-US" sz="2600" dirty="0" err="1" smtClean="0">
                  <a:solidFill>
                    <a:schemeClr val="bg1"/>
                  </a:solidFill>
                  <a:latin typeface="Bahnschrift SemiBold Condensed" panose="020B0502040204020203" pitchFamily="34" charset="0"/>
                </a:rPr>
                <a:t>giữa</a:t>
              </a:r>
              <a:r>
                <a:rPr lang="en-US" sz="2600" dirty="0" smtClean="0">
                  <a:solidFill>
                    <a:schemeClr val="bg1"/>
                  </a:solidFill>
                  <a:latin typeface="Bahnschrift SemiBold Condensed" panose="020B0502040204020203" pitchFamily="34" charset="0"/>
                </a:rPr>
                <a:t> </a:t>
              </a:r>
              <a:r>
                <a:rPr lang="en-US" sz="2600" dirty="0" err="1" smtClean="0">
                  <a:solidFill>
                    <a:schemeClr val="bg1"/>
                  </a:solidFill>
                  <a:latin typeface="Bahnschrift SemiBold Condensed" panose="020B0502040204020203" pitchFamily="34" charset="0"/>
                </a:rPr>
                <a:t>vật</a:t>
              </a:r>
              <a:r>
                <a:rPr lang="en-US" sz="2600" dirty="0" smtClean="0">
                  <a:solidFill>
                    <a:schemeClr val="bg1"/>
                  </a:solidFill>
                  <a:latin typeface="Bahnschrift SemiBold Condensed" panose="020B0502040204020203" pitchFamily="34" charset="0"/>
                </a:rPr>
                <a:t> </a:t>
              </a:r>
              <a:r>
                <a:rPr lang="en-US" sz="2600" dirty="0" err="1" smtClean="0">
                  <a:solidFill>
                    <a:schemeClr val="bg1"/>
                  </a:solidFill>
                  <a:latin typeface="Bahnschrift SemiBold Condensed" panose="020B0502040204020203" pitchFamily="34" charset="0"/>
                </a:rPr>
                <a:t>chất</a:t>
              </a:r>
              <a:r>
                <a:rPr lang="en-US" sz="2600" dirty="0" smtClean="0">
                  <a:solidFill>
                    <a:schemeClr val="bg1"/>
                  </a:solidFill>
                  <a:latin typeface="Bahnschrift SemiBold Condensed" panose="020B0502040204020203" pitchFamily="34" charset="0"/>
                </a:rPr>
                <a:t> </a:t>
              </a:r>
              <a:r>
                <a:rPr lang="en-US" sz="2600" dirty="0" err="1" smtClean="0">
                  <a:solidFill>
                    <a:schemeClr val="bg1"/>
                  </a:solidFill>
                  <a:latin typeface="Bahnschrift SemiBold Condensed" panose="020B0502040204020203" pitchFamily="34" charset="0"/>
                </a:rPr>
                <a:t>và</a:t>
              </a:r>
              <a:r>
                <a:rPr lang="en-US" sz="2600" dirty="0" smtClean="0">
                  <a:solidFill>
                    <a:schemeClr val="bg1"/>
                  </a:solidFill>
                  <a:latin typeface="Bahnschrift SemiBold Condensed" panose="020B0502040204020203" pitchFamily="34" charset="0"/>
                </a:rPr>
                <a:t> ý </a:t>
              </a:r>
              <a:r>
                <a:rPr lang="en-US" sz="2600" dirty="0" err="1" smtClean="0">
                  <a:solidFill>
                    <a:schemeClr val="bg1"/>
                  </a:solidFill>
                  <a:latin typeface="Bahnschrift SemiBold Condensed" panose="020B0502040204020203" pitchFamily="34" charset="0"/>
                </a:rPr>
                <a:t>thức</a:t>
              </a:r>
              <a:endParaRPr lang="en-US" sz="2600" dirty="0">
                <a:solidFill>
                  <a:schemeClr val="bg1"/>
                </a:solidFill>
                <a:latin typeface="Bahnschrift SemiBold Condensed" panose="020B0502040204020203" pitchFamily="34" charset="0"/>
              </a:endParaRPr>
            </a:p>
          </p:txBody>
        </p:sp>
        <p:sp>
          <p:nvSpPr>
            <p:cNvPr id="22" name="Text Box 15">
              <a:extLst>
                <a:ext uri="{FF2B5EF4-FFF2-40B4-BE49-F238E27FC236}">
                  <a16:creationId xmlns:a16="http://schemas.microsoft.com/office/drawing/2014/main" id="{31C9971E-9883-AFAC-74A5-61A14EED2CA9}"/>
                </a:ext>
              </a:extLst>
            </p:cNvPr>
            <p:cNvSpPr txBox="1">
              <a:spLocks noChangeArrowheads="1"/>
            </p:cNvSpPr>
            <p:nvPr/>
          </p:nvSpPr>
          <p:spPr bwMode="gray">
            <a:xfrm>
              <a:off x="1654493" y="3920100"/>
              <a:ext cx="600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sz="2400" b="1" dirty="0" smtClean="0">
                  <a:solidFill>
                    <a:schemeClr val="bg1"/>
                  </a:solidFill>
                  <a:latin typeface="Bahnschrift SemiBold Condensed" panose="020B0502040204020203" pitchFamily="34" charset="0"/>
                </a:rPr>
                <a:t>3</a:t>
              </a:r>
              <a:endParaRPr lang="en-US" sz="2400" b="1" dirty="0">
                <a:solidFill>
                  <a:schemeClr val="bg1"/>
                </a:solidFill>
                <a:latin typeface="Bahnschrift SemiBold Condensed" panose="020B0502040204020203" pitchFamily="34" charset="0"/>
              </a:endParaRPr>
            </a:p>
          </p:txBody>
        </p:sp>
      </p:grpSp>
    </p:spTree>
    <p:extLst>
      <p:ext uri="{BB962C8B-B14F-4D97-AF65-F5344CB8AC3E}">
        <p14:creationId xmlns:p14="http://schemas.microsoft.com/office/powerpoint/2010/main" val="2594063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ppt_x"/>
                                          </p:val>
                                        </p:tav>
                                        <p:tav tm="100000">
                                          <p:val>
                                            <p:strVal val="#ppt_x"/>
                                          </p:val>
                                        </p:tav>
                                      </p:tavLst>
                                    </p:anim>
                                    <p:anim calcmode="lin" valueType="num">
                                      <p:cBhvr additive="base">
                                        <p:cTn id="1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ppt_x"/>
                                          </p:val>
                                        </p:tav>
                                        <p:tav tm="100000">
                                          <p:val>
                                            <p:strVal val="#ppt_x"/>
                                          </p:val>
                                        </p:tav>
                                      </p:tavLst>
                                    </p:anim>
                                    <p:anim calcmode="lin" valueType="num">
                                      <p:cBhvr additive="base">
                                        <p:cTn id="1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ppt_x"/>
                                          </p:val>
                                        </p:tav>
                                        <p:tav tm="100000">
                                          <p:val>
                                            <p:strVal val="#ppt_x"/>
                                          </p:val>
                                        </p:tav>
                                      </p:tavLst>
                                    </p:anim>
                                    <p:anim calcmode="lin" valueType="num">
                                      <p:cBhvr additive="base">
                                        <p:cTn id="2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3853BB9-5882-32CA-CC7F-A296C67EEF55}"/>
              </a:ext>
            </a:extLst>
          </p:cNvPr>
          <p:cNvSpPr>
            <a:spLocks noGrp="1"/>
          </p:cNvSpPr>
          <p:nvPr>
            <p:ph type="sldNum" sz="quarter" idx="12"/>
          </p:nvPr>
        </p:nvSpPr>
        <p:spPr/>
        <p:txBody>
          <a:bodyPr/>
          <a:lstStyle/>
          <a:p>
            <a:fld id="{F3362C6F-0D99-4A73-931A-3E6C881C6035}" type="slidenum">
              <a:rPr lang="vi-VN" smtClean="0"/>
              <a:t>9</a:t>
            </a:fld>
            <a:endParaRPr lang="vi-VN" dirty="0"/>
          </a:p>
        </p:txBody>
      </p:sp>
      <p:sp>
        <p:nvSpPr>
          <p:cNvPr id="6" name="Rectangle 5">
            <a:extLst>
              <a:ext uri="{FF2B5EF4-FFF2-40B4-BE49-F238E27FC236}">
                <a16:creationId xmlns:a16="http://schemas.microsoft.com/office/drawing/2014/main" id="{7030AFCF-2D52-15C3-5E71-9964E9587C50}"/>
              </a:ext>
            </a:extLst>
          </p:cNvPr>
          <p:cNvSpPr/>
          <p:nvPr/>
        </p:nvSpPr>
        <p:spPr>
          <a:xfrm>
            <a:off x="800100" y="16043"/>
            <a:ext cx="10553700" cy="477212"/>
          </a:xfrm>
          <a:prstGeom prst="rect">
            <a:avLst/>
          </a:prstGeom>
          <a:solidFill>
            <a:schemeClr val="accent1">
              <a:lumMod val="75000"/>
            </a:schemeClr>
          </a:solid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3200" dirty="0">
                <a:solidFill>
                  <a:srgbClr val="FFFF00"/>
                </a:solidFill>
                <a:latin typeface="Bahnschrift SemiBold Condensed" panose="020B0502040204020203" pitchFamily="34" charset="0"/>
              </a:rPr>
              <a:t>I. </a:t>
            </a:r>
            <a:r>
              <a:rPr lang="en-US" sz="3200" dirty="0" smtClean="0">
                <a:solidFill>
                  <a:srgbClr val="FFFF00"/>
                </a:solidFill>
                <a:latin typeface="Bahnschrift SemiBold Condensed" panose="020B0502040204020203" pitchFamily="34" charset="0"/>
              </a:rPr>
              <a:t>VẬT CHẤT VÀ Ý THỨC</a:t>
            </a:r>
            <a:endParaRPr lang="vi-VN" sz="3200" dirty="0">
              <a:solidFill>
                <a:srgbClr val="FFFF00"/>
              </a:solidFill>
              <a:latin typeface="Bahnschrift SemiBold Condensed" panose="020B0502040204020203" pitchFamily="34" charset="0"/>
            </a:endParaRPr>
          </a:p>
        </p:txBody>
      </p:sp>
      <p:sp>
        <p:nvSpPr>
          <p:cNvPr id="12" name="Rectangle: Rounded Corners 11">
            <a:extLst>
              <a:ext uri="{FF2B5EF4-FFF2-40B4-BE49-F238E27FC236}">
                <a16:creationId xmlns:a16="http://schemas.microsoft.com/office/drawing/2014/main" id="{DDFDD1A7-2A99-BBA7-A9CC-BCD620137441}"/>
              </a:ext>
            </a:extLst>
          </p:cNvPr>
          <p:cNvSpPr/>
          <p:nvPr/>
        </p:nvSpPr>
        <p:spPr>
          <a:xfrm>
            <a:off x="762424" y="547511"/>
            <a:ext cx="6983082" cy="617816"/>
          </a:xfrm>
          <a:prstGeom prst="roundRect">
            <a:avLst/>
          </a:prstGeom>
          <a:solidFill>
            <a:schemeClr val="accent5">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eaLnBrk="1" fontAlgn="auto" hangingPunct="1">
              <a:spcBef>
                <a:spcPts val="0"/>
              </a:spcBef>
              <a:spcAft>
                <a:spcPts val="0"/>
              </a:spcAft>
              <a:defRPr/>
            </a:pPr>
            <a:r>
              <a:rPr lang="en-US" sz="2800" dirty="0">
                <a:latin typeface="Bahnschrift Light Condensed" panose="020B0502040204020203" pitchFamily="34" charset="0"/>
              </a:rPr>
              <a:t>1</a:t>
            </a:r>
            <a:r>
              <a:rPr lang="en-US" sz="2800" dirty="0" smtClean="0">
                <a:latin typeface="Bahnschrift Light Condensed" panose="020B0502040204020203" pitchFamily="34" charset="0"/>
              </a:rPr>
              <a:t>. </a:t>
            </a:r>
            <a:r>
              <a:rPr lang="en-US" sz="2800" dirty="0" err="1" smtClean="0">
                <a:latin typeface="Bahnschrift Light Condensed" panose="020B0502040204020203" pitchFamily="34" charset="0"/>
              </a:rPr>
              <a:t>Vật</a:t>
            </a:r>
            <a:r>
              <a:rPr lang="en-US" sz="2800" dirty="0" smtClean="0">
                <a:latin typeface="Bahnschrift Light Condensed" panose="020B0502040204020203" pitchFamily="34" charset="0"/>
              </a:rPr>
              <a:t> </a:t>
            </a:r>
            <a:r>
              <a:rPr lang="en-US" sz="2800" dirty="0" err="1" smtClean="0">
                <a:latin typeface="Bahnschrift Light Condensed" panose="020B0502040204020203" pitchFamily="34" charset="0"/>
              </a:rPr>
              <a:t>chất</a:t>
            </a:r>
            <a:r>
              <a:rPr lang="en-US" sz="2800" dirty="0" smtClean="0">
                <a:latin typeface="Bahnschrift Light Condensed" panose="020B0502040204020203" pitchFamily="34" charset="0"/>
              </a:rPr>
              <a:t> </a:t>
            </a:r>
            <a:r>
              <a:rPr lang="en-US" sz="2800" dirty="0" err="1" smtClean="0">
                <a:latin typeface="Bahnschrift Light Condensed" panose="020B0502040204020203" pitchFamily="34" charset="0"/>
              </a:rPr>
              <a:t>và</a:t>
            </a:r>
            <a:r>
              <a:rPr lang="en-US" sz="2800" dirty="0" smtClean="0">
                <a:latin typeface="Bahnschrift Light Condensed" panose="020B0502040204020203" pitchFamily="34" charset="0"/>
              </a:rPr>
              <a:t> </a:t>
            </a:r>
            <a:r>
              <a:rPr lang="en-US" sz="2800" dirty="0" err="1" smtClean="0">
                <a:latin typeface="Bahnschrift Light Condensed" panose="020B0502040204020203" pitchFamily="34" charset="0"/>
              </a:rPr>
              <a:t>phương</a:t>
            </a:r>
            <a:r>
              <a:rPr lang="en-US" sz="2800" dirty="0" smtClean="0">
                <a:latin typeface="Bahnschrift Light Condensed" panose="020B0502040204020203" pitchFamily="34" charset="0"/>
              </a:rPr>
              <a:t> </a:t>
            </a:r>
            <a:r>
              <a:rPr lang="en-US" sz="2800" dirty="0" err="1" smtClean="0">
                <a:latin typeface="Bahnschrift Light Condensed" panose="020B0502040204020203" pitchFamily="34" charset="0"/>
              </a:rPr>
              <a:t>thức</a:t>
            </a:r>
            <a:r>
              <a:rPr lang="en-US" sz="2800" dirty="0" smtClean="0">
                <a:latin typeface="Bahnschrift Light Condensed" panose="020B0502040204020203" pitchFamily="34" charset="0"/>
              </a:rPr>
              <a:t> </a:t>
            </a:r>
            <a:r>
              <a:rPr lang="en-US" sz="2800" dirty="0" err="1" smtClean="0">
                <a:latin typeface="Bahnschrift Light Condensed" panose="020B0502040204020203" pitchFamily="34" charset="0"/>
              </a:rPr>
              <a:t>tồn</a:t>
            </a:r>
            <a:r>
              <a:rPr lang="en-US" sz="2800" dirty="0" smtClean="0">
                <a:latin typeface="Bahnschrift Light Condensed" panose="020B0502040204020203" pitchFamily="34" charset="0"/>
              </a:rPr>
              <a:t> </a:t>
            </a:r>
            <a:r>
              <a:rPr lang="en-US" sz="2800" dirty="0" err="1" smtClean="0">
                <a:latin typeface="Bahnschrift Light Condensed" panose="020B0502040204020203" pitchFamily="34" charset="0"/>
              </a:rPr>
              <a:t>tại</a:t>
            </a:r>
            <a:r>
              <a:rPr lang="en-US" sz="2800" dirty="0" smtClean="0">
                <a:latin typeface="Bahnschrift Light Condensed" panose="020B0502040204020203" pitchFamily="34" charset="0"/>
              </a:rPr>
              <a:t> </a:t>
            </a:r>
            <a:r>
              <a:rPr lang="en-US" sz="2800" dirty="0" err="1" smtClean="0">
                <a:latin typeface="Bahnschrift Light Condensed" panose="020B0502040204020203" pitchFamily="34" charset="0"/>
              </a:rPr>
              <a:t>của</a:t>
            </a:r>
            <a:r>
              <a:rPr lang="en-US" sz="2800" dirty="0" smtClean="0">
                <a:latin typeface="Bahnschrift Light Condensed" panose="020B0502040204020203" pitchFamily="34" charset="0"/>
              </a:rPr>
              <a:t> </a:t>
            </a:r>
            <a:r>
              <a:rPr lang="en-US" sz="2800" dirty="0" err="1" smtClean="0">
                <a:latin typeface="Bahnschrift Light Condensed" panose="020B0502040204020203" pitchFamily="34" charset="0"/>
              </a:rPr>
              <a:t>vật</a:t>
            </a:r>
            <a:r>
              <a:rPr lang="en-US" sz="2800" dirty="0" smtClean="0">
                <a:latin typeface="Bahnschrift Light Condensed" panose="020B0502040204020203" pitchFamily="34" charset="0"/>
              </a:rPr>
              <a:t> </a:t>
            </a:r>
            <a:r>
              <a:rPr lang="en-US" sz="2800" dirty="0" err="1" smtClean="0">
                <a:latin typeface="Bahnschrift Light Condensed" panose="020B0502040204020203" pitchFamily="34" charset="0"/>
              </a:rPr>
              <a:t>chất</a:t>
            </a:r>
            <a:r>
              <a:rPr lang="en-US" sz="2800" dirty="0" smtClean="0">
                <a:latin typeface="Bahnschrift Light Condensed" panose="020B0502040204020203" pitchFamily="34" charset="0"/>
              </a:rPr>
              <a:t> </a:t>
            </a:r>
            <a:endParaRPr lang="vi-VN" sz="2800" dirty="0">
              <a:latin typeface="Bahnschrift Light Condensed" panose="020B0502040204020203" pitchFamily="34" charset="0"/>
            </a:endParaRPr>
          </a:p>
        </p:txBody>
      </p:sp>
      <p:grpSp>
        <p:nvGrpSpPr>
          <p:cNvPr id="27" name="Group 26">
            <a:extLst>
              <a:ext uri="{FF2B5EF4-FFF2-40B4-BE49-F238E27FC236}">
                <a16:creationId xmlns:a16="http://schemas.microsoft.com/office/drawing/2014/main" id="{5271BAE6-8591-2CB8-C50E-A99D070C8A4B}"/>
              </a:ext>
            </a:extLst>
          </p:cNvPr>
          <p:cNvGrpSpPr/>
          <p:nvPr/>
        </p:nvGrpSpPr>
        <p:grpSpPr>
          <a:xfrm>
            <a:off x="1379627" y="1257042"/>
            <a:ext cx="9154706" cy="1165860"/>
            <a:chOff x="1379627" y="1257042"/>
            <a:chExt cx="9154706" cy="1165860"/>
          </a:xfrm>
          <a:solidFill>
            <a:schemeClr val="accent4">
              <a:lumMod val="75000"/>
            </a:schemeClr>
          </a:solidFill>
        </p:grpSpPr>
        <p:sp>
          <p:nvSpPr>
            <p:cNvPr id="10" name="AutoShape 4">
              <a:extLst>
                <a:ext uri="{FF2B5EF4-FFF2-40B4-BE49-F238E27FC236}">
                  <a16:creationId xmlns:a16="http://schemas.microsoft.com/office/drawing/2014/main" id="{55003C42-6D24-52DB-1EC0-0C85761BAE6D}"/>
                </a:ext>
              </a:extLst>
            </p:cNvPr>
            <p:cNvSpPr>
              <a:spLocks noChangeArrowheads="1"/>
            </p:cNvSpPr>
            <p:nvPr/>
          </p:nvSpPr>
          <p:spPr bwMode="gray">
            <a:xfrm>
              <a:off x="2132013" y="1453673"/>
              <a:ext cx="8402320" cy="777240"/>
            </a:xfrm>
            <a:prstGeom prst="roundRect">
              <a:avLst>
                <a:gd name="adj" fmla="val 16667"/>
              </a:avLst>
            </a:prstGeom>
            <a:grpFill/>
            <a:ln w="28575" algn="ctr">
              <a:solidFill>
                <a:schemeClr val="bg1"/>
              </a:solidFill>
              <a:round/>
              <a:headEnd/>
              <a:tailEnd/>
            </a:ln>
            <a:effectLst>
              <a:outerShdw dist="71842" dir="2700000" algn="ctr" rotWithShape="0">
                <a:schemeClr val="bg2">
                  <a:alpha val="50000"/>
                </a:schemeClr>
              </a:outerShdw>
            </a:effectLst>
          </p:spPr>
          <p:txBody>
            <a:bodyPr wrap="none" anchor="ctr"/>
            <a:lstStyle/>
            <a:p>
              <a:pPr algn="ctr"/>
              <a:endParaRPr lang="en-US"/>
            </a:p>
          </p:txBody>
        </p:sp>
        <p:sp>
          <p:nvSpPr>
            <p:cNvPr id="11" name="AutoShape 5">
              <a:extLst>
                <a:ext uri="{FF2B5EF4-FFF2-40B4-BE49-F238E27FC236}">
                  <a16:creationId xmlns:a16="http://schemas.microsoft.com/office/drawing/2014/main" id="{77A880AA-559B-07F4-FDF1-E8324C9F4432}"/>
                </a:ext>
              </a:extLst>
            </p:cNvPr>
            <p:cNvSpPr>
              <a:spLocks noChangeArrowheads="1"/>
            </p:cNvSpPr>
            <p:nvPr/>
          </p:nvSpPr>
          <p:spPr bwMode="gray">
            <a:xfrm>
              <a:off x="1379627" y="1257042"/>
              <a:ext cx="1163399" cy="1165860"/>
            </a:xfrm>
            <a:prstGeom prst="diamond">
              <a:avLst/>
            </a:prstGeom>
            <a:grpFill/>
            <a:ln w="25400" algn="ctr">
              <a:solidFill>
                <a:schemeClr val="bg1"/>
              </a:solidFill>
              <a:miter lim="800000"/>
              <a:headEnd/>
              <a:tailEnd/>
            </a:ln>
            <a:effectLst>
              <a:outerShdw dist="76200" algn="ctr" rotWithShape="0">
                <a:schemeClr val="bg2"/>
              </a:outerShdw>
            </a:effectLst>
          </p:spPr>
          <p:txBody>
            <a:bodyPr wrap="none" anchor="ctr"/>
            <a:lstStyle/>
            <a:p>
              <a:endParaRPr lang="en-US"/>
            </a:p>
          </p:txBody>
        </p:sp>
        <p:sp>
          <p:nvSpPr>
            <p:cNvPr id="13" name="Text Box 6">
              <a:extLst>
                <a:ext uri="{FF2B5EF4-FFF2-40B4-BE49-F238E27FC236}">
                  <a16:creationId xmlns:a16="http://schemas.microsoft.com/office/drawing/2014/main" id="{B032E534-C104-6E17-185C-B47C05614B20}"/>
                </a:ext>
              </a:extLst>
            </p:cNvPr>
            <p:cNvSpPr txBox="1">
              <a:spLocks noChangeArrowheads="1"/>
            </p:cNvSpPr>
            <p:nvPr/>
          </p:nvSpPr>
          <p:spPr bwMode="gray">
            <a:xfrm>
              <a:off x="2665411" y="1367098"/>
              <a:ext cx="7867212" cy="892552"/>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sz="2600" dirty="0" err="1" smtClean="0">
                  <a:solidFill>
                    <a:schemeClr val="bg1"/>
                  </a:solidFill>
                  <a:latin typeface="Bahnschrift Light Condensed" panose="020B0502040204020203" pitchFamily="34" charset="0"/>
                </a:rPr>
                <a:t>Quan</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niệm</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của</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chủ</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nghĩa</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duy</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tâm</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và</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chủ</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nghĩa</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duy</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vật</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trước</a:t>
              </a:r>
              <a:r>
                <a:rPr lang="en-US" sz="2600" dirty="0" smtClean="0">
                  <a:solidFill>
                    <a:schemeClr val="bg1"/>
                  </a:solidFill>
                  <a:latin typeface="Bahnschrift Light Condensed" panose="020B0502040204020203" pitchFamily="34" charset="0"/>
                </a:rPr>
                <a:t> C. </a:t>
              </a:r>
              <a:r>
                <a:rPr lang="en-US" sz="2600" dirty="0" err="1" smtClean="0">
                  <a:solidFill>
                    <a:schemeClr val="bg1"/>
                  </a:solidFill>
                  <a:latin typeface="Bahnschrift Light Condensed" panose="020B0502040204020203" pitchFamily="34" charset="0"/>
                </a:rPr>
                <a:t>Mác</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về</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phạm</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trù</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vật</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chất</a:t>
              </a:r>
              <a:r>
                <a:rPr lang="en-US" sz="2600" dirty="0" smtClean="0">
                  <a:solidFill>
                    <a:schemeClr val="bg1"/>
                  </a:solidFill>
                  <a:latin typeface="Bahnschrift Light Condensed" panose="020B0502040204020203" pitchFamily="34" charset="0"/>
                </a:rPr>
                <a:t>  </a:t>
              </a:r>
              <a:endParaRPr lang="en-US" sz="2600" dirty="0">
                <a:solidFill>
                  <a:schemeClr val="bg1"/>
                </a:solidFill>
                <a:latin typeface="Bahnschrift Light Condensed" panose="020B0502040204020203" pitchFamily="34" charset="0"/>
              </a:endParaRPr>
            </a:p>
          </p:txBody>
        </p:sp>
        <p:sp>
          <p:nvSpPr>
            <p:cNvPr id="14" name="Text Box 7">
              <a:extLst>
                <a:ext uri="{FF2B5EF4-FFF2-40B4-BE49-F238E27FC236}">
                  <a16:creationId xmlns:a16="http://schemas.microsoft.com/office/drawing/2014/main" id="{5CF08698-EA50-7F2A-C885-7DA4C7762ED6}"/>
                </a:ext>
              </a:extLst>
            </p:cNvPr>
            <p:cNvSpPr txBox="1">
              <a:spLocks noChangeArrowheads="1"/>
            </p:cNvSpPr>
            <p:nvPr/>
          </p:nvSpPr>
          <p:spPr bwMode="gray">
            <a:xfrm>
              <a:off x="1665412" y="1635996"/>
              <a:ext cx="600549" cy="461665"/>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sz="2400" b="1" dirty="0" smtClean="0">
                  <a:solidFill>
                    <a:schemeClr val="bg1"/>
                  </a:solidFill>
                </a:rPr>
                <a:t>1.1</a:t>
              </a:r>
              <a:endParaRPr lang="en-US" sz="2400" b="1" dirty="0">
                <a:solidFill>
                  <a:schemeClr val="bg1"/>
                </a:solidFill>
              </a:endParaRPr>
            </a:p>
          </p:txBody>
        </p:sp>
      </p:grpSp>
      <p:grpSp>
        <p:nvGrpSpPr>
          <p:cNvPr id="28" name="Group 27">
            <a:extLst>
              <a:ext uri="{FF2B5EF4-FFF2-40B4-BE49-F238E27FC236}">
                <a16:creationId xmlns:a16="http://schemas.microsoft.com/office/drawing/2014/main" id="{0D255F9A-F153-1F2F-0C79-B393FD59A07E}"/>
              </a:ext>
            </a:extLst>
          </p:cNvPr>
          <p:cNvGrpSpPr/>
          <p:nvPr/>
        </p:nvGrpSpPr>
        <p:grpSpPr>
          <a:xfrm>
            <a:off x="1379627" y="2346958"/>
            <a:ext cx="9154706" cy="1165860"/>
            <a:chOff x="1379627" y="2376805"/>
            <a:chExt cx="9154706" cy="1165860"/>
          </a:xfrm>
        </p:grpSpPr>
        <p:sp>
          <p:nvSpPr>
            <p:cNvPr id="15" name="AutoShape 8">
              <a:extLst>
                <a:ext uri="{FF2B5EF4-FFF2-40B4-BE49-F238E27FC236}">
                  <a16:creationId xmlns:a16="http://schemas.microsoft.com/office/drawing/2014/main" id="{7390F92F-078A-7293-5174-02E8FC669622}"/>
                </a:ext>
              </a:extLst>
            </p:cNvPr>
            <p:cNvSpPr>
              <a:spLocks noChangeArrowheads="1"/>
            </p:cNvSpPr>
            <p:nvPr/>
          </p:nvSpPr>
          <p:spPr bwMode="gray">
            <a:xfrm>
              <a:off x="2132013" y="2482805"/>
              <a:ext cx="8402320" cy="978279"/>
            </a:xfrm>
            <a:prstGeom prst="roundRect">
              <a:avLst>
                <a:gd name="adj" fmla="val 16667"/>
              </a:avLst>
            </a:prstGeom>
            <a:solidFill>
              <a:schemeClr val="accent2"/>
            </a:solidFill>
            <a:ln w="28575" algn="ctr">
              <a:solidFill>
                <a:schemeClr val="bg1"/>
              </a:solidFill>
              <a:round/>
              <a:headEnd/>
              <a:tailEnd/>
            </a:ln>
            <a:effectLst>
              <a:outerShdw dist="71842" dir="2700000" algn="ctr" rotWithShape="0">
                <a:schemeClr val="bg2">
                  <a:alpha val="50000"/>
                </a:schemeClr>
              </a:outerShdw>
            </a:effectLst>
          </p:spPr>
          <p:txBody>
            <a:bodyPr wrap="none" anchor="ctr"/>
            <a:lstStyle/>
            <a:p>
              <a:pPr algn="ctr"/>
              <a:endParaRPr lang="en-US"/>
            </a:p>
          </p:txBody>
        </p:sp>
        <p:sp>
          <p:nvSpPr>
            <p:cNvPr id="16" name="AutoShape 9">
              <a:extLst>
                <a:ext uri="{FF2B5EF4-FFF2-40B4-BE49-F238E27FC236}">
                  <a16:creationId xmlns:a16="http://schemas.microsoft.com/office/drawing/2014/main" id="{6853F83C-35DA-EEC6-5FE8-BECB555FDA81}"/>
                </a:ext>
              </a:extLst>
            </p:cNvPr>
            <p:cNvSpPr>
              <a:spLocks noChangeArrowheads="1"/>
            </p:cNvSpPr>
            <p:nvPr/>
          </p:nvSpPr>
          <p:spPr bwMode="gray">
            <a:xfrm>
              <a:off x="1379627" y="2376805"/>
              <a:ext cx="1163399" cy="1165860"/>
            </a:xfrm>
            <a:prstGeom prst="diamond">
              <a:avLst/>
            </a:prstGeom>
            <a:solidFill>
              <a:schemeClr val="accent2"/>
            </a:solidFill>
            <a:ln w="25400" algn="ctr">
              <a:solidFill>
                <a:schemeClr val="bg1"/>
              </a:solidFill>
              <a:miter lim="800000"/>
              <a:headEnd/>
              <a:tailEnd/>
            </a:ln>
            <a:effectLst>
              <a:outerShdw dist="76200" algn="ctr" rotWithShape="0">
                <a:schemeClr val="bg2"/>
              </a:outerShdw>
            </a:effectLst>
          </p:spPr>
          <p:txBody>
            <a:bodyPr wrap="none" anchor="ctr"/>
            <a:lstStyle/>
            <a:p>
              <a:endParaRPr lang="en-US"/>
            </a:p>
          </p:txBody>
        </p:sp>
        <p:sp>
          <p:nvSpPr>
            <p:cNvPr id="17" name="Text Box 10">
              <a:extLst>
                <a:ext uri="{FF2B5EF4-FFF2-40B4-BE49-F238E27FC236}">
                  <a16:creationId xmlns:a16="http://schemas.microsoft.com/office/drawing/2014/main" id="{41B5AF28-A040-00E7-87CE-DB603318486E}"/>
                </a:ext>
              </a:extLst>
            </p:cNvPr>
            <p:cNvSpPr txBox="1">
              <a:spLocks noChangeArrowheads="1"/>
            </p:cNvSpPr>
            <p:nvPr/>
          </p:nvSpPr>
          <p:spPr bwMode="gray">
            <a:xfrm>
              <a:off x="2665412" y="2509259"/>
              <a:ext cx="7783406"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sz="2600" dirty="0" err="1" smtClean="0">
                  <a:solidFill>
                    <a:schemeClr val="bg1"/>
                  </a:solidFill>
                  <a:latin typeface="Bahnschrift Light Condensed" panose="020B0502040204020203" pitchFamily="34" charset="0"/>
                </a:rPr>
                <a:t>Cuộc</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cách</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mạng</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trong</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khoa</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học</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tự</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nhiên</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cuối</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thế</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kỷ</a:t>
              </a:r>
              <a:r>
                <a:rPr lang="en-US" sz="2600" dirty="0" smtClean="0">
                  <a:solidFill>
                    <a:schemeClr val="bg1"/>
                  </a:solidFill>
                  <a:latin typeface="Bahnschrift Light Condensed" panose="020B0502040204020203" pitchFamily="34" charset="0"/>
                </a:rPr>
                <a:t> XIX, </a:t>
              </a:r>
              <a:r>
                <a:rPr lang="en-US" sz="2600" dirty="0" err="1" smtClean="0">
                  <a:solidFill>
                    <a:schemeClr val="bg1"/>
                  </a:solidFill>
                  <a:latin typeface="Bahnschrift Light Condensed" panose="020B0502040204020203" pitchFamily="34" charset="0"/>
                </a:rPr>
                <a:t>đầu</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thế</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kỷ</a:t>
              </a:r>
              <a:r>
                <a:rPr lang="en-US" sz="2600" dirty="0" smtClean="0">
                  <a:solidFill>
                    <a:schemeClr val="bg1"/>
                  </a:solidFill>
                  <a:latin typeface="Bahnschrift Light Condensed" panose="020B0502040204020203" pitchFamily="34" charset="0"/>
                </a:rPr>
                <a:t> XX </a:t>
              </a:r>
              <a:r>
                <a:rPr lang="en-US" sz="2600" dirty="0" err="1" smtClean="0">
                  <a:solidFill>
                    <a:schemeClr val="bg1"/>
                  </a:solidFill>
                  <a:latin typeface="Bahnschrift Light Condensed" panose="020B0502040204020203" pitchFamily="34" charset="0"/>
                </a:rPr>
                <a:t>và</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sự</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phá</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sản</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của</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các</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quan</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điểm</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duy</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vật</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siêu</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hình</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về</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vật</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chất</a:t>
              </a:r>
              <a:endParaRPr lang="en-US" sz="2600" dirty="0">
                <a:solidFill>
                  <a:schemeClr val="bg1"/>
                </a:solidFill>
                <a:latin typeface="Bahnschrift Light Condensed" panose="020B0502040204020203" pitchFamily="34" charset="0"/>
              </a:endParaRPr>
            </a:p>
          </p:txBody>
        </p:sp>
        <p:sp>
          <p:nvSpPr>
            <p:cNvPr id="18" name="Text Box 11">
              <a:extLst>
                <a:ext uri="{FF2B5EF4-FFF2-40B4-BE49-F238E27FC236}">
                  <a16:creationId xmlns:a16="http://schemas.microsoft.com/office/drawing/2014/main" id="{7D20CBF2-D137-22E3-7D5C-407088FEC86D}"/>
                </a:ext>
              </a:extLst>
            </p:cNvPr>
            <p:cNvSpPr txBox="1">
              <a:spLocks noChangeArrowheads="1"/>
            </p:cNvSpPr>
            <p:nvPr/>
          </p:nvSpPr>
          <p:spPr bwMode="gray">
            <a:xfrm>
              <a:off x="1663825" y="2695060"/>
              <a:ext cx="600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sz="2400" b="1" dirty="0" smtClean="0">
                  <a:solidFill>
                    <a:schemeClr val="bg1"/>
                  </a:solidFill>
                </a:rPr>
                <a:t>1.2</a:t>
              </a:r>
              <a:endParaRPr lang="en-US" sz="2400" b="1" dirty="0">
                <a:solidFill>
                  <a:schemeClr val="bg1"/>
                </a:solidFill>
              </a:endParaRPr>
            </a:p>
          </p:txBody>
        </p:sp>
      </p:grpSp>
      <p:grpSp>
        <p:nvGrpSpPr>
          <p:cNvPr id="30" name="Group 29">
            <a:extLst>
              <a:ext uri="{FF2B5EF4-FFF2-40B4-BE49-F238E27FC236}">
                <a16:creationId xmlns:a16="http://schemas.microsoft.com/office/drawing/2014/main" id="{7551B311-AD67-1231-3FF0-BFE2EE180072}"/>
              </a:ext>
            </a:extLst>
          </p:cNvPr>
          <p:cNvGrpSpPr/>
          <p:nvPr/>
        </p:nvGrpSpPr>
        <p:grpSpPr>
          <a:xfrm>
            <a:off x="1379627" y="3520119"/>
            <a:ext cx="9154706" cy="1165860"/>
            <a:chOff x="1379627" y="3602313"/>
            <a:chExt cx="9154706" cy="1165860"/>
          </a:xfrm>
        </p:grpSpPr>
        <p:sp>
          <p:nvSpPr>
            <p:cNvPr id="19" name="AutoShape 12">
              <a:extLst>
                <a:ext uri="{FF2B5EF4-FFF2-40B4-BE49-F238E27FC236}">
                  <a16:creationId xmlns:a16="http://schemas.microsoft.com/office/drawing/2014/main" id="{48745E96-B939-8EAB-7D0F-9BA64743CB3C}"/>
                </a:ext>
              </a:extLst>
            </p:cNvPr>
            <p:cNvSpPr>
              <a:spLocks noChangeArrowheads="1"/>
            </p:cNvSpPr>
            <p:nvPr/>
          </p:nvSpPr>
          <p:spPr bwMode="gray">
            <a:xfrm>
              <a:off x="2132013" y="3811068"/>
              <a:ext cx="8402320" cy="777240"/>
            </a:xfrm>
            <a:prstGeom prst="roundRect">
              <a:avLst>
                <a:gd name="adj" fmla="val 16667"/>
              </a:avLst>
            </a:prstGeom>
            <a:solidFill>
              <a:schemeClr val="accent1"/>
            </a:solidFill>
            <a:ln w="28575" algn="ctr">
              <a:solidFill>
                <a:schemeClr val="bg1"/>
              </a:solidFill>
              <a:round/>
              <a:headEnd/>
              <a:tailEnd/>
            </a:ln>
            <a:effectLst>
              <a:outerShdw dist="71842" dir="2700000" algn="ctr" rotWithShape="0">
                <a:schemeClr val="bg2">
                  <a:alpha val="50000"/>
                </a:schemeClr>
              </a:outerShdw>
            </a:effectLst>
          </p:spPr>
          <p:txBody>
            <a:bodyPr wrap="none" anchor="ctr"/>
            <a:lstStyle/>
            <a:p>
              <a:pPr algn="ctr"/>
              <a:endParaRPr lang="en-US"/>
            </a:p>
          </p:txBody>
        </p:sp>
        <p:sp>
          <p:nvSpPr>
            <p:cNvPr id="20" name="AutoShape 13">
              <a:extLst>
                <a:ext uri="{FF2B5EF4-FFF2-40B4-BE49-F238E27FC236}">
                  <a16:creationId xmlns:a16="http://schemas.microsoft.com/office/drawing/2014/main" id="{11D912E7-5793-95D7-1513-7B23262CD11F}"/>
                </a:ext>
              </a:extLst>
            </p:cNvPr>
            <p:cNvSpPr>
              <a:spLocks noChangeArrowheads="1"/>
            </p:cNvSpPr>
            <p:nvPr/>
          </p:nvSpPr>
          <p:spPr bwMode="gray">
            <a:xfrm>
              <a:off x="1379627" y="3602313"/>
              <a:ext cx="1163399" cy="1165860"/>
            </a:xfrm>
            <a:prstGeom prst="diamond">
              <a:avLst/>
            </a:prstGeom>
            <a:solidFill>
              <a:schemeClr val="accent1"/>
            </a:solidFill>
            <a:ln w="25400" algn="ctr">
              <a:solidFill>
                <a:schemeClr val="bg1"/>
              </a:solidFill>
              <a:miter lim="800000"/>
              <a:headEnd/>
              <a:tailEnd/>
            </a:ln>
            <a:effectLst>
              <a:outerShdw dist="76200" algn="ctr" rotWithShape="0">
                <a:schemeClr val="bg2"/>
              </a:outerShdw>
            </a:effectLst>
          </p:spPr>
          <p:txBody>
            <a:bodyPr wrap="none" anchor="ctr"/>
            <a:lstStyle/>
            <a:p>
              <a:endParaRPr lang="en-US"/>
            </a:p>
          </p:txBody>
        </p:sp>
        <p:sp>
          <p:nvSpPr>
            <p:cNvPr id="21" name="Text Box 14">
              <a:extLst>
                <a:ext uri="{FF2B5EF4-FFF2-40B4-BE49-F238E27FC236}">
                  <a16:creationId xmlns:a16="http://schemas.microsoft.com/office/drawing/2014/main" id="{2B0FC119-5B84-2995-B6C3-FD7BA1D734E9}"/>
                </a:ext>
              </a:extLst>
            </p:cNvPr>
            <p:cNvSpPr txBox="1">
              <a:spLocks noChangeArrowheads="1"/>
            </p:cNvSpPr>
            <p:nvPr/>
          </p:nvSpPr>
          <p:spPr bwMode="gray">
            <a:xfrm>
              <a:off x="2665412" y="3929973"/>
              <a:ext cx="6980388"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sz="2600" dirty="0" err="1">
                  <a:solidFill>
                    <a:schemeClr val="bg1"/>
                  </a:solidFill>
                  <a:latin typeface="Bahnschrift Light Condensed" panose="020B0502040204020203" pitchFamily="34" charset="0"/>
                </a:rPr>
                <a:t>Quan</a:t>
              </a:r>
              <a:r>
                <a:rPr lang="en-US" sz="2600" dirty="0">
                  <a:solidFill>
                    <a:schemeClr val="bg1"/>
                  </a:solidFill>
                  <a:latin typeface="Bahnschrift Light Condensed" panose="020B0502040204020203" pitchFamily="34" charset="0"/>
                </a:rPr>
                <a:t> </a:t>
              </a:r>
              <a:r>
                <a:rPr lang="en-US" sz="2600" dirty="0" err="1">
                  <a:solidFill>
                    <a:schemeClr val="bg1"/>
                  </a:solidFill>
                  <a:latin typeface="Bahnschrift Light Condensed" panose="020B0502040204020203" pitchFamily="34" charset="0"/>
                </a:rPr>
                <a:t>niệm</a:t>
              </a:r>
              <a:r>
                <a:rPr lang="en-US" sz="2600" dirty="0">
                  <a:solidFill>
                    <a:schemeClr val="bg1"/>
                  </a:solidFill>
                  <a:latin typeface="Bahnschrift Light Condensed" panose="020B0502040204020203" pitchFamily="34" charset="0"/>
                </a:rPr>
                <a:t> </a:t>
              </a:r>
              <a:r>
                <a:rPr lang="en-US" sz="2600" dirty="0" err="1">
                  <a:solidFill>
                    <a:schemeClr val="bg1"/>
                  </a:solidFill>
                  <a:latin typeface="Bahnschrift Light Condensed" panose="020B0502040204020203" pitchFamily="34" charset="0"/>
                </a:rPr>
                <a:t>của</a:t>
              </a:r>
              <a:r>
                <a:rPr lang="en-US" sz="2600" dirty="0">
                  <a:solidFill>
                    <a:schemeClr val="bg1"/>
                  </a:solidFill>
                  <a:latin typeface="Bahnschrift Light Condensed" panose="020B0502040204020203" pitchFamily="34" charset="0"/>
                </a:rPr>
                <a:t> </a:t>
              </a:r>
              <a:r>
                <a:rPr lang="en-US" sz="2600" dirty="0" err="1">
                  <a:solidFill>
                    <a:schemeClr val="bg1"/>
                  </a:solidFill>
                  <a:latin typeface="Bahnschrift Light Condensed" panose="020B0502040204020203" pitchFamily="34" charset="0"/>
                </a:rPr>
                <a:t>triết</a:t>
              </a:r>
              <a:r>
                <a:rPr lang="en-US" sz="2600" dirty="0">
                  <a:solidFill>
                    <a:schemeClr val="bg1"/>
                  </a:solidFill>
                  <a:latin typeface="Bahnschrift Light Condensed" panose="020B0502040204020203" pitchFamily="34" charset="0"/>
                </a:rPr>
                <a:t> </a:t>
              </a:r>
              <a:r>
                <a:rPr lang="en-US" sz="2600" dirty="0" err="1">
                  <a:solidFill>
                    <a:schemeClr val="bg1"/>
                  </a:solidFill>
                  <a:latin typeface="Bahnschrift Light Condensed" panose="020B0502040204020203" pitchFamily="34" charset="0"/>
                </a:rPr>
                <a:t>học</a:t>
              </a:r>
              <a:r>
                <a:rPr lang="en-US" sz="2600" dirty="0">
                  <a:solidFill>
                    <a:schemeClr val="bg1"/>
                  </a:solidFill>
                  <a:latin typeface="Bahnschrift Light Condensed" panose="020B0502040204020203" pitchFamily="34" charset="0"/>
                </a:rPr>
                <a:t> </a:t>
              </a:r>
              <a:r>
                <a:rPr lang="en-US" sz="2600" dirty="0" err="1">
                  <a:solidFill>
                    <a:schemeClr val="bg1"/>
                  </a:solidFill>
                  <a:latin typeface="Bahnschrift Light Condensed" panose="020B0502040204020203" pitchFamily="34" charset="0"/>
                </a:rPr>
                <a:t>Mác</a:t>
              </a:r>
              <a:r>
                <a:rPr lang="en-US" sz="2600" dirty="0">
                  <a:solidFill>
                    <a:schemeClr val="bg1"/>
                  </a:solidFill>
                  <a:latin typeface="Bahnschrift Light Condensed" panose="020B0502040204020203" pitchFamily="34" charset="0"/>
                </a:rPr>
                <a:t> – </a:t>
              </a:r>
              <a:r>
                <a:rPr lang="en-US" sz="2600" dirty="0" err="1">
                  <a:solidFill>
                    <a:schemeClr val="bg1"/>
                  </a:solidFill>
                  <a:latin typeface="Bahnschrift Light Condensed" panose="020B0502040204020203" pitchFamily="34" charset="0"/>
                </a:rPr>
                <a:t>Lênin</a:t>
              </a:r>
              <a:r>
                <a:rPr lang="en-US" sz="2600" dirty="0">
                  <a:solidFill>
                    <a:schemeClr val="bg1"/>
                  </a:solidFill>
                  <a:latin typeface="Bahnschrift Light Condensed" panose="020B0502040204020203" pitchFamily="34" charset="0"/>
                </a:rPr>
                <a:t> </a:t>
              </a:r>
              <a:r>
                <a:rPr lang="en-US" sz="2600" dirty="0" err="1">
                  <a:solidFill>
                    <a:schemeClr val="bg1"/>
                  </a:solidFill>
                  <a:latin typeface="Bahnschrift Light Condensed" panose="020B0502040204020203" pitchFamily="34" charset="0"/>
                </a:rPr>
                <a:t>về</a:t>
              </a:r>
              <a:r>
                <a:rPr lang="en-US" sz="2600" dirty="0">
                  <a:solidFill>
                    <a:schemeClr val="bg1"/>
                  </a:solidFill>
                  <a:latin typeface="Bahnschrift Light Condensed" panose="020B0502040204020203" pitchFamily="34" charset="0"/>
                </a:rPr>
                <a:t> </a:t>
              </a:r>
              <a:r>
                <a:rPr lang="en-US" sz="2600" dirty="0" err="1">
                  <a:solidFill>
                    <a:schemeClr val="bg1"/>
                  </a:solidFill>
                  <a:latin typeface="Bahnschrift Light Condensed" panose="020B0502040204020203" pitchFamily="34" charset="0"/>
                </a:rPr>
                <a:t>vật</a:t>
              </a:r>
              <a:r>
                <a:rPr lang="en-US" sz="2600" dirty="0">
                  <a:solidFill>
                    <a:schemeClr val="bg1"/>
                  </a:solidFill>
                  <a:latin typeface="Bahnschrift Light Condensed" panose="020B0502040204020203" pitchFamily="34" charset="0"/>
                </a:rPr>
                <a:t> </a:t>
              </a:r>
              <a:r>
                <a:rPr lang="en-US" sz="2600" dirty="0" err="1">
                  <a:solidFill>
                    <a:schemeClr val="bg1"/>
                  </a:solidFill>
                  <a:latin typeface="Bahnschrift Light Condensed" panose="020B0502040204020203" pitchFamily="34" charset="0"/>
                </a:rPr>
                <a:t>chất</a:t>
              </a:r>
              <a:endParaRPr lang="en-US" sz="2600" dirty="0">
                <a:solidFill>
                  <a:schemeClr val="bg1"/>
                </a:solidFill>
                <a:latin typeface="Bahnschrift Light Condensed" panose="020B0502040204020203" pitchFamily="34" charset="0"/>
              </a:endParaRPr>
            </a:p>
          </p:txBody>
        </p:sp>
        <p:sp>
          <p:nvSpPr>
            <p:cNvPr id="22" name="Text Box 15">
              <a:extLst>
                <a:ext uri="{FF2B5EF4-FFF2-40B4-BE49-F238E27FC236}">
                  <a16:creationId xmlns:a16="http://schemas.microsoft.com/office/drawing/2014/main" id="{31C9971E-9883-AFAC-74A5-61A14EED2CA9}"/>
                </a:ext>
              </a:extLst>
            </p:cNvPr>
            <p:cNvSpPr txBox="1">
              <a:spLocks noChangeArrowheads="1"/>
            </p:cNvSpPr>
            <p:nvPr/>
          </p:nvSpPr>
          <p:spPr bwMode="gray">
            <a:xfrm>
              <a:off x="1654493" y="3920100"/>
              <a:ext cx="600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sz="2400" b="1" dirty="0" smtClean="0">
                  <a:solidFill>
                    <a:schemeClr val="bg1"/>
                  </a:solidFill>
                </a:rPr>
                <a:t>1.3</a:t>
              </a:r>
              <a:endParaRPr lang="en-US" sz="2400" b="1" dirty="0">
                <a:solidFill>
                  <a:schemeClr val="bg1"/>
                </a:solidFill>
              </a:endParaRPr>
            </a:p>
          </p:txBody>
        </p:sp>
      </p:grpSp>
      <p:grpSp>
        <p:nvGrpSpPr>
          <p:cNvPr id="29" name="Group 28">
            <a:extLst>
              <a:ext uri="{FF2B5EF4-FFF2-40B4-BE49-F238E27FC236}">
                <a16:creationId xmlns:a16="http://schemas.microsoft.com/office/drawing/2014/main" id="{C5139D2F-BD10-E2A5-E5FA-B7CBF8CC6C8B}"/>
              </a:ext>
            </a:extLst>
          </p:cNvPr>
          <p:cNvGrpSpPr/>
          <p:nvPr/>
        </p:nvGrpSpPr>
        <p:grpSpPr>
          <a:xfrm>
            <a:off x="1379627" y="4589041"/>
            <a:ext cx="9154706" cy="1165860"/>
            <a:chOff x="1379627" y="4238467"/>
            <a:chExt cx="9154706" cy="1165860"/>
          </a:xfrm>
        </p:grpSpPr>
        <p:sp>
          <p:nvSpPr>
            <p:cNvPr id="23" name="AutoShape 16">
              <a:extLst>
                <a:ext uri="{FF2B5EF4-FFF2-40B4-BE49-F238E27FC236}">
                  <a16:creationId xmlns:a16="http://schemas.microsoft.com/office/drawing/2014/main" id="{88AF4311-A5E0-A7FA-3A8F-48E0F704E7BD}"/>
                </a:ext>
              </a:extLst>
            </p:cNvPr>
            <p:cNvSpPr>
              <a:spLocks noChangeArrowheads="1"/>
            </p:cNvSpPr>
            <p:nvPr/>
          </p:nvSpPr>
          <p:spPr bwMode="gray">
            <a:xfrm>
              <a:off x="2132013" y="4447223"/>
              <a:ext cx="8402320" cy="777240"/>
            </a:xfrm>
            <a:prstGeom prst="roundRect">
              <a:avLst>
                <a:gd name="adj" fmla="val 16667"/>
              </a:avLst>
            </a:prstGeom>
            <a:solidFill>
              <a:schemeClr val="folHlink"/>
            </a:solidFill>
            <a:ln w="28575" algn="ctr">
              <a:solidFill>
                <a:schemeClr val="bg1"/>
              </a:solidFill>
              <a:round/>
              <a:headEnd/>
              <a:tailEnd/>
            </a:ln>
            <a:effectLst>
              <a:outerShdw dist="71842" dir="2700000" algn="ctr" rotWithShape="0">
                <a:schemeClr val="bg2">
                  <a:alpha val="50000"/>
                </a:schemeClr>
              </a:outerShdw>
            </a:effectLst>
          </p:spPr>
          <p:txBody>
            <a:bodyPr wrap="none" anchor="ctr"/>
            <a:lstStyle/>
            <a:p>
              <a:pPr algn="ctr"/>
              <a:endParaRPr lang="en-US"/>
            </a:p>
          </p:txBody>
        </p:sp>
        <p:sp>
          <p:nvSpPr>
            <p:cNvPr id="24" name="AutoShape 17">
              <a:extLst>
                <a:ext uri="{FF2B5EF4-FFF2-40B4-BE49-F238E27FC236}">
                  <a16:creationId xmlns:a16="http://schemas.microsoft.com/office/drawing/2014/main" id="{5E2D285A-3A86-F61F-A5F4-CDE4688C8E6A}"/>
                </a:ext>
              </a:extLst>
            </p:cNvPr>
            <p:cNvSpPr>
              <a:spLocks noChangeArrowheads="1"/>
            </p:cNvSpPr>
            <p:nvPr/>
          </p:nvSpPr>
          <p:spPr bwMode="gray">
            <a:xfrm>
              <a:off x="1379627" y="4238467"/>
              <a:ext cx="1163399" cy="1165860"/>
            </a:xfrm>
            <a:prstGeom prst="diamond">
              <a:avLst/>
            </a:prstGeom>
            <a:solidFill>
              <a:schemeClr val="folHlink"/>
            </a:solidFill>
            <a:ln w="25400" algn="ctr">
              <a:solidFill>
                <a:schemeClr val="bg1"/>
              </a:solidFill>
              <a:miter lim="800000"/>
              <a:headEnd/>
              <a:tailEnd/>
            </a:ln>
            <a:effectLst>
              <a:outerShdw dist="76200" algn="ctr" rotWithShape="0">
                <a:schemeClr val="bg2"/>
              </a:outerShdw>
            </a:effectLst>
          </p:spPr>
          <p:txBody>
            <a:bodyPr wrap="none" anchor="ctr"/>
            <a:lstStyle/>
            <a:p>
              <a:endParaRPr lang="en-US"/>
            </a:p>
          </p:txBody>
        </p:sp>
        <p:sp>
          <p:nvSpPr>
            <p:cNvPr id="25" name="Text Box 18">
              <a:extLst>
                <a:ext uri="{FF2B5EF4-FFF2-40B4-BE49-F238E27FC236}">
                  <a16:creationId xmlns:a16="http://schemas.microsoft.com/office/drawing/2014/main" id="{287EC59D-E10C-457D-AB17-C9D26E9B3873}"/>
                </a:ext>
              </a:extLst>
            </p:cNvPr>
            <p:cNvSpPr txBox="1">
              <a:spLocks noChangeArrowheads="1"/>
            </p:cNvSpPr>
            <p:nvPr/>
          </p:nvSpPr>
          <p:spPr bwMode="gray">
            <a:xfrm>
              <a:off x="2665412" y="4566127"/>
              <a:ext cx="6980388"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sz="2600" dirty="0">
                  <a:solidFill>
                    <a:schemeClr val="bg1"/>
                  </a:solidFill>
                  <a:latin typeface="Bahnschrift Light Condensed" panose="020B0502040204020203" pitchFamily="34" charset="0"/>
                </a:rPr>
                <a:t>P</a:t>
              </a:r>
              <a:r>
                <a:rPr lang="en-US" sz="2600" dirty="0" smtClean="0">
                  <a:solidFill>
                    <a:schemeClr val="bg1"/>
                  </a:solidFill>
                  <a:latin typeface="Bahnschrift Light Condensed" panose="020B0502040204020203" pitchFamily="34" charset="0"/>
                </a:rPr>
                <a:t>hương </a:t>
              </a:r>
              <a:r>
                <a:rPr lang="en-US" sz="2600" dirty="0" err="1" smtClean="0">
                  <a:solidFill>
                    <a:schemeClr val="bg1"/>
                  </a:solidFill>
                  <a:latin typeface="Bahnschrift Light Condensed" panose="020B0502040204020203" pitchFamily="34" charset="0"/>
                </a:rPr>
                <a:t>thức</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tồn</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tại</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của</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vật</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chất</a:t>
              </a:r>
              <a:endParaRPr lang="en-US" sz="2600" dirty="0">
                <a:solidFill>
                  <a:schemeClr val="bg1"/>
                </a:solidFill>
                <a:latin typeface="Bahnschrift Light Condensed" panose="020B0502040204020203" pitchFamily="34" charset="0"/>
              </a:endParaRPr>
            </a:p>
          </p:txBody>
        </p:sp>
        <p:sp>
          <p:nvSpPr>
            <p:cNvPr id="26" name="Text Box 19">
              <a:extLst>
                <a:ext uri="{FF2B5EF4-FFF2-40B4-BE49-F238E27FC236}">
                  <a16:creationId xmlns:a16="http://schemas.microsoft.com/office/drawing/2014/main" id="{42C26269-1B10-1A7D-7423-9DFC6D6D9E21}"/>
                </a:ext>
              </a:extLst>
            </p:cNvPr>
            <p:cNvSpPr txBox="1">
              <a:spLocks noChangeArrowheads="1"/>
            </p:cNvSpPr>
            <p:nvPr/>
          </p:nvSpPr>
          <p:spPr bwMode="gray">
            <a:xfrm>
              <a:off x="1634868" y="4588579"/>
              <a:ext cx="6005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sz="2400" b="1" dirty="0" smtClean="0">
                  <a:solidFill>
                    <a:schemeClr val="bg1"/>
                  </a:solidFill>
                </a:rPr>
                <a:t>1.4</a:t>
              </a:r>
              <a:endParaRPr lang="en-US" sz="2400" b="1" dirty="0">
                <a:solidFill>
                  <a:schemeClr val="bg1"/>
                </a:solidFill>
              </a:endParaRPr>
            </a:p>
          </p:txBody>
        </p:sp>
      </p:grpSp>
      <p:grpSp>
        <p:nvGrpSpPr>
          <p:cNvPr id="31" name="Group 30">
            <a:extLst>
              <a:ext uri="{FF2B5EF4-FFF2-40B4-BE49-F238E27FC236}">
                <a16:creationId xmlns:a16="http://schemas.microsoft.com/office/drawing/2014/main" id="{C5139D2F-BD10-E2A5-E5FA-B7CBF8CC6C8B}"/>
              </a:ext>
            </a:extLst>
          </p:cNvPr>
          <p:cNvGrpSpPr/>
          <p:nvPr/>
        </p:nvGrpSpPr>
        <p:grpSpPr>
          <a:xfrm>
            <a:off x="1377917" y="5655842"/>
            <a:ext cx="9154706" cy="1165860"/>
            <a:chOff x="1379627" y="4238467"/>
            <a:chExt cx="9154706" cy="1165860"/>
          </a:xfrm>
          <a:solidFill>
            <a:schemeClr val="accent1">
              <a:lumMod val="75000"/>
            </a:schemeClr>
          </a:solidFill>
        </p:grpSpPr>
        <p:sp>
          <p:nvSpPr>
            <p:cNvPr id="32" name="AutoShape 16">
              <a:extLst>
                <a:ext uri="{FF2B5EF4-FFF2-40B4-BE49-F238E27FC236}">
                  <a16:creationId xmlns:a16="http://schemas.microsoft.com/office/drawing/2014/main" id="{88AF4311-A5E0-A7FA-3A8F-48E0F704E7BD}"/>
                </a:ext>
              </a:extLst>
            </p:cNvPr>
            <p:cNvSpPr>
              <a:spLocks noChangeArrowheads="1"/>
            </p:cNvSpPr>
            <p:nvPr/>
          </p:nvSpPr>
          <p:spPr bwMode="gray">
            <a:xfrm>
              <a:off x="2132013" y="4447223"/>
              <a:ext cx="8402320" cy="777240"/>
            </a:xfrm>
            <a:prstGeom prst="roundRect">
              <a:avLst>
                <a:gd name="adj" fmla="val 16667"/>
              </a:avLst>
            </a:prstGeom>
            <a:grpFill/>
            <a:ln w="28575" algn="ctr">
              <a:solidFill>
                <a:schemeClr val="bg1"/>
              </a:solidFill>
              <a:round/>
              <a:headEnd/>
              <a:tailEnd/>
            </a:ln>
            <a:effectLst>
              <a:outerShdw dist="71842" dir="2700000" algn="ctr" rotWithShape="0">
                <a:schemeClr val="bg2">
                  <a:alpha val="50000"/>
                </a:schemeClr>
              </a:outerShdw>
            </a:effectLst>
          </p:spPr>
          <p:txBody>
            <a:bodyPr wrap="none" anchor="ctr"/>
            <a:lstStyle/>
            <a:p>
              <a:pPr algn="ctr"/>
              <a:endParaRPr lang="en-US"/>
            </a:p>
          </p:txBody>
        </p:sp>
        <p:sp>
          <p:nvSpPr>
            <p:cNvPr id="33" name="AutoShape 17">
              <a:extLst>
                <a:ext uri="{FF2B5EF4-FFF2-40B4-BE49-F238E27FC236}">
                  <a16:creationId xmlns:a16="http://schemas.microsoft.com/office/drawing/2014/main" id="{5E2D285A-3A86-F61F-A5F4-CDE4688C8E6A}"/>
                </a:ext>
              </a:extLst>
            </p:cNvPr>
            <p:cNvSpPr>
              <a:spLocks noChangeArrowheads="1"/>
            </p:cNvSpPr>
            <p:nvPr/>
          </p:nvSpPr>
          <p:spPr bwMode="gray">
            <a:xfrm>
              <a:off x="1379627" y="4238467"/>
              <a:ext cx="1163399" cy="1165860"/>
            </a:xfrm>
            <a:prstGeom prst="diamond">
              <a:avLst/>
            </a:prstGeom>
            <a:grpFill/>
            <a:ln w="25400" algn="ctr">
              <a:solidFill>
                <a:schemeClr val="bg1"/>
              </a:solidFill>
              <a:miter lim="800000"/>
              <a:headEnd/>
              <a:tailEnd/>
            </a:ln>
            <a:effectLst>
              <a:outerShdw dist="76200" algn="ctr" rotWithShape="0">
                <a:schemeClr val="bg2"/>
              </a:outerShdw>
            </a:effectLst>
          </p:spPr>
          <p:txBody>
            <a:bodyPr wrap="none" anchor="ctr"/>
            <a:lstStyle/>
            <a:p>
              <a:endParaRPr lang="en-US"/>
            </a:p>
          </p:txBody>
        </p:sp>
        <p:sp>
          <p:nvSpPr>
            <p:cNvPr id="34" name="Text Box 18">
              <a:extLst>
                <a:ext uri="{FF2B5EF4-FFF2-40B4-BE49-F238E27FC236}">
                  <a16:creationId xmlns:a16="http://schemas.microsoft.com/office/drawing/2014/main" id="{287EC59D-E10C-457D-AB17-C9D26E9B3873}"/>
                </a:ext>
              </a:extLst>
            </p:cNvPr>
            <p:cNvSpPr txBox="1">
              <a:spLocks noChangeArrowheads="1"/>
            </p:cNvSpPr>
            <p:nvPr/>
          </p:nvSpPr>
          <p:spPr bwMode="gray">
            <a:xfrm>
              <a:off x="2665412" y="4566127"/>
              <a:ext cx="6980388" cy="492443"/>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sz="2600" dirty="0" err="1" smtClean="0">
                  <a:solidFill>
                    <a:schemeClr val="bg1"/>
                  </a:solidFill>
                  <a:latin typeface="Bahnschrift Light Condensed" panose="020B0502040204020203" pitchFamily="34" charset="0"/>
                </a:rPr>
                <a:t>Tính</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thống</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nhất</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vật</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chất</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của</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thế</a:t>
              </a:r>
              <a:r>
                <a:rPr lang="en-US" sz="2600" dirty="0" smtClean="0">
                  <a:solidFill>
                    <a:schemeClr val="bg1"/>
                  </a:solidFill>
                  <a:latin typeface="Bahnschrift Light Condensed" panose="020B0502040204020203" pitchFamily="34" charset="0"/>
                </a:rPr>
                <a:t> </a:t>
              </a:r>
              <a:r>
                <a:rPr lang="en-US" sz="2600" dirty="0" err="1" smtClean="0">
                  <a:solidFill>
                    <a:schemeClr val="bg1"/>
                  </a:solidFill>
                  <a:latin typeface="Bahnschrift Light Condensed" panose="020B0502040204020203" pitchFamily="34" charset="0"/>
                </a:rPr>
                <a:t>giới</a:t>
              </a:r>
              <a:endParaRPr lang="en-US" sz="2600" dirty="0">
                <a:solidFill>
                  <a:schemeClr val="bg1"/>
                </a:solidFill>
                <a:latin typeface="Bahnschrift Light Condensed" panose="020B0502040204020203" pitchFamily="34" charset="0"/>
              </a:endParaRPr>
            </a:p>
          </p:txBody>
        </p:sp>
        <p:sp>
          <p:nvSpPr>
            <p:cNvPr id="35" name="Text Box 19">
              <a:extLst>
                <a:ext uri="{FF2B5EF4-FFF2-40B4-BE49-F238E27FC236}">
                  <a16:creationId xmlns:a16="http://schemas.microsoft.com/office/drawing/2014/main" id="{42C26269-1B10-1A7D-7423-9DFC6D6D9E21}"/>
                </a:ext>
              </a:extLst>
            </p:cNvPr>
            <p:cNvSpPr txBox="1">
              <a:spLocks noChangeArrowheads="1"/>
            </p:cNvSpPr>
            <p:nvPr/>
          </p:nvSpPr>
          <p:spPr bwMode="gray">
            <a:xfrm>
              <a:off x="1634868" y="4588579"/>
              <a:ext cx="600550" cy="461665"/>
            </a:xfrm>
            <a:prstGeom prst="rect">
              <a:avLst/>
            </a:prstGeom>
            <a:grp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en-US" sz="2400" b="1" dirty="0" smtClean="0">
                  <a:solidFill>
                    <a:schemeClr val="bg1"/>
                  </a:solidFill>
                </a:rPr>
                <a:t>1.5</a:t>
              </a:r>
              <a:endParaRPr lang="en-US" sz="2400" b="1" dirty="0">
                <a:solidFill>
                  <a:schemeClr val="bg1"/>
                </a:solidFill>
              </a:endParaRPr>
            </a:p>
          </p:txBody>
        </p:sp>
      </p:grpSp>
    </p:spTree>
    <p:extLst>
      <p:ext uri="{BB962C8B-B14F-4D97-AF65-F5344CB8AC3E}">
        <p14:creationId xmlns:p14="http://schemas.microsoft.com/office/powerpoint/2010/main" val="1906471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ppt_x"/>
                                          </p:val>
                                        </p:tav>
                                        <p:tav tm="100000">
                                          <p:val>
                                            <p:strVal val="#ppt_x"/>
                                          </p:val>
                                        </p:tav>
                                      </p:tavLst>
                                    </p:anim>
                                    <p:anim calcmode="lin" valueType="num">
                                      <p:cBhvr additive="base">
                                        <p:cTn id="3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anim calcmode="lin" valueType="num">
                                      <p:cBhvr additive="base">
                                        <p:cTn id="41" dur="500" fill="hold"/>
                                        <p:tgtEl>
                                          <p:spTgt spid="31"/>
                                        </p:tgtEl>
                                        <p:attrNameLst>
                                          <p:attrName>ppt_x</p:attrName>
                                        </p:attrNameLst>
                                      </p:cBhvr>
                                      <p:tavLst>
                                        <p:tav tm="0">
                                          <p:val>
                                            <p:strVal val="#ppt_x"/>
                                          </p:val>
                                        </p:tav>
                                        <p:tav tm="100000">
                                          <p:val>
                                            <p:strVal val="#ppt_x"/>
                                          </p:val>
                                        </p:tav>
                                      </p:tavLst>
                                    </p:anim>
                                    <p:anim calcmode="lin" valueType="num">
                                      <p:cBhvr additive="base">
                                        <p:cTn id="4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2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21558</TotalTime>
  <Words>3653</Words>
  <Application>Microsoft Office PowerPoint</Application>
  <PresentationFormat>Widescreen</PresentationFormat>
  <Paragraphs>334</Paragraphs>
  <Slides>57</Slides>
  <Notes>10</Notes>
  <HiddenSlides>0</HiddenSlides>
  <MMClips>0</MMClips>
  <ScaleCrop>false</ScaleCrop>
  <HeadingPairs>
    <vt:vector size="6" baseType="variant">
      <vt:variant>
        <vt:lpstr>Fonts Used</vt:lpstr>
      </vt:variant>
      <vt:variant>
        <vt:i4>14</vt:i4>
      </vt:variant>
      <vt:variant>
        <vt:lpstr>Theme</vt:lpstr>
      </vt:variant>
      <vt:variant>
        <vt:i4>11</vt:i4>
      </vt:variant>
      <vt:variant>
        <vt:lpstr>Slide Titles</vt:lpstr>
      </vt:variant>
      <vt:variant>
        <vt:i4>57</vt:i4>
      </vt:variant>
    </vt:vector>
  </HeadingPairs>
  <TitlesOfParts>
    <vt:vector size="82" baseType="lpstr">
      <vt:lpstr>MS Gothic</vt:lpstr>
      <vt:lpstr>Arial</vt:lpstr>
      <vt:lpstr>Bahnschrift Condensed</vt:lpstr>
      <vt:lpstr>Bahnschrift Light Condensed</vt:lpstr>
      <vt:lpstr>Bahnschrift SemiBold Condensed</vt:lpstr>
      <vt:lpstr>Bahnschrift SemiLight Condensed</vt:lpstr>
      <vt:lpstr>Calibri</vt:lpstr>
      <vt:lpstr>Calibri </vt:lpstr>
      <vt:lpstr>Calibri Light</vt:lpstr>
      <vt:lpstr>Cordia New</vt:lpstr>
      <vt:lpstr>DejaVu Sans</vt:lpstr>
      <vt:lpstr>Segoe UI</vt:lpstr>
      <vt:lpstr>Times New Roman</vt:lpstr>
      <vt:lpstr>Wingdings</vt:lpstr>
      <vt:lpstr>Office Theme</vt:lpstr>
      <vt:lpstr>8_Office Theme</vt:lpstr>
      <vt:lpstr>1_Office Theme</vt:lpstr>
      <vt:lpstr>2_Office Theme</vt:lpstr>
      <vt:lpstr>3_Office Theme</vt:lpstr>
      <vt:lpstr>4_Office Theme</vt:lpstr>
      <vt:lpstr>7_Office Theme</vt:lpstr>
      <vt:lpstr>9_Office Theme</vt:lpstr>
      <vt:lpstr>14_Office Theme</vt:lpstr>
      <vt:lpstr>15_Office Theme</vt:lpstr>
      <vt:lpstr>26_Office Theme</vt:lpstr>
      <vt:lpstr>PowerPoint Presentation</vt:lpstr>
      <vt:lpstr>CHƯƠNG 2</vt:lpstr>
      <vt:lpstr>MỤC TIÊU CHƯƠNG 2 VỀ KIẾN THỨC</vt:lpstr>
      <vt:lpstr>MỤC TIÊU CHƯƠNG 2 VỀ KỸ NĂNG, TƯ TƯỞNG</vt:lpstr>
      <vt:lpstr>KẾT CẤU NỘI DUNG CHƯƠNG 2</vt:lpstr>
      <vt:lpstr>KẾT CẤU NỘI DUNG CHƯƠNG 2</vt:lpstr>
      <vt:lpstr>CHƯƠNG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Ý nghĩa định nghĩa vật chất của V.I.Lênin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126</cp:revision>
  <dcterms:created xsi:type="dcterms:W3CDTF">2022-05-25T10:34:20Z</dcterms:created>
  <dcterms:modified xsi:type="dcterms:W3CDTF">2023-10-23T11:25:19Z</dcterms:modified>
</cp:coreProperties>
</file>